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4"/>
  </p:notesMasterIdLst>
  <p:sldIdLst>
    <p:sldId id="258" r:id="rId2"/>
    <p:sldId id="257" r:id="rId3"/>
    <p:sldId id="256" r:id="rId4"/>
    <p:sldId id="259" r:id="rId5"/>
    <p:sldId id="260" r:id="rId6"/>
    <p:sldId id="291" r:id="rId7"/>
    <p:sldId id="261" r:id="rId8"/>
    <p:sldId id="280" r:id="rId9"/>
    <p:sldId id="278" r:id="rId10"/>
    <p:sldId id="262" r:id="rId11"/>
    <p:sldId id="281" r:id="rId12"/>
    <p:sldId id="271" r:id="rId13"/>
    <p:sldId id="282" r:id="rId14"/>
    <p:sldId id="272" r:id="rId15"/>
    <p:sldId id="283" r:id="rId16"/>
    <p:sldId id="290" r:id="rId17"/>
    <p:sldId id="273" r:id="rId18"/>
    <p:sldId id="287" r:id="rId19"/>
    <p:sldId id="284" r:id="rId20"/>
    <p:sldId id="274" r:id="rId21"/>
    <p:sldId id="285" r:id="rId22"/>
    <p:sldId id="286" r:id="rId23"/>
    <p:sldId id="275" r:id="rId24"/>
    <p:sldId id="289" r:id="rId25"/>
    <p:sldId id="288" r:id="rId26"/>
    <p:sldId id="269" r:id="rId27"/>
    <p:sldId id="270" r:id="rId28"/>
    <p:sldId id="266" r:id="rId29"/>
    <p:sldId id="267" r:id="rId30"/>
    <p:sldId id="277" r:id="rId31"/>
    <p:sldId id="268" r:id="rId32"/>
    <p:sldId id="276" r:id="rId33"/>
  </p:sldIdLst>
  <p:sldSz cx="10693400" cy="7556500"/>
  <p:notesSz cx="10693400" cy="7556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 autoAdjust="0"/>
    <p:restoredTop sz="94849" autoAdjust="0"/>
  </p:normalViewPr>
  <p:slideViewPr>
    <p:cSldViewPr>
      <p:cViewPr>
        <p:scale>
          <a:sx n="70" d="100"/>
          <a:sy n="70" d="100"/>
        </p:scale>
        <p:origin x="-1074" y="-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10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FA1CC-813B-48C0-8546-04E21CED7EF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650EAC6-3A5B-4318-8D22-56C131EFD649}">
      <dgm:prSet phldrT="[Texto]"/>
      <dgm:spPr/>
      <dgm:t>
        <a:bodyPr/>
        <a:lstStyle/>
        <a:p>
          <a:r>
            <a:rPr lang="pt-BR" dirty="0" smtClean="0"/>
            <a:t>Missão</a:t>
          </a:r>
          <a:endParaRPr lang="pt-BR" dirty="0"/>
        </a:p>
      </dgm:t>
    </dgm:pt>
    <dgm:pt modelId="{43AA6A0B-723E-40F9-B607-2F7785081953}" type="parTrans" cxnId="{D6D857E5-49C3-42EA-9402-C714AB4D9502}">
      <dgm:prSet/>
      <dgm:spPr/>
      <dgm:t>
        <a:bodyPr/>
        <a:lstStyle/>
        <a:p>
          <a:endParaRPr lang="pt-BR"/>
        </a:p>
      </dgm:t>
    </dgm:pt>
    <dgm:pt modelId="{8F0950A0-57A1-4D21-B125-5BD3D2A8CA2A}" type="sibTrans" cxnId="{D6D857E5-49C3-42EA-9402-C714AB4D9502}">
      <dgm:prSet/>
      <dgm:spPr/>
      <dgm:t>
        <a:bodyPr/>
        <a:lstStyle/>
        <a:p>
          <a:endParaRPr lang="pt-BR"/>
        </a:p>
      </dgm:t>
    </dgm:pt>
    <dgm:pt modelId="{58BB8833-8217-486E-A67B-F60B4909122C}">
      <dgm:prSet phldrT="[Texto]" custT="1"/>
      <dgm:spPr/>
      <dgm:t>
        <a:bodyPr/>
        <a:lstStyle/>
        <a:p>
          <a:pPr algn="ctr"/>
          <a:r>
            <a:rPr lang="pt-BR" sz="1600" b="1" dirty="0" smtClean="0">
              <a:solidFill>
                <a:srgbClr val="0070C0"/>
              </a:solidFill>
            </a:rPr>
            <a:t>Gerar e disseminar conhecimento e promover educação através de ensino, pesquisa e extensão, propiciando a formação humanística, científica tecnológica, político-social e ética de cidadãos, capazes de contribuir para o desenvolvimento da sociedade.</a:t>
          </a:r>
          <a:endParaRPr lang="pt-BR" sz="1600" b="1" dirty="0">
            <a:solidFill>
              <a:srgbClr val="0070C0"/>
            </a:solidFill>
          </a:endParaRPr>
        </a:p>
      </dgm:t>
    </dgm:pt>
    <dgm:pt modelId="{EEF574E1-F93A-4E3D-AF47-3353413FB6A9}" type="parTrans" cxnId="{1CD9BD7E-3328-4F0C-AFC5-88D86A8ECF84}">
      <dgm:prSet/>
      <dgm:spPr/>
      <dgm:t>
        <a:bodyPr/>
        <a:lstStyle/>
        <a:p>
          <a:endParaRPr lang="pt-BR"/>
        </a:p>
      </dgm:t>
    </dgm:pt>
    <dgm:pt modelId="{CF06F977-4A8A-481A-AC94-DCD4C96158B3}" type="sibTrans" cxnId="{1CD9BD7E-3328-4F0C-AFC5-88D86A8ECF84}">
      <dgm:prSet/>
      <dgm:spPr/>
      <dgm:t>
        <a:bodyPr/>
        <a:lstStyle/>
        <a:p>
          <a:endParaRPr lang="pt-BR"/>
        </a:p>
      </dgm:t>
    </dgm:pt>
    <dgm:pt modelId="{92CE38E9-C794-41A4-A4FA-0825399FD41F}">
      <dgm:prSet phldrT="[Texto]"/>
      <dgm:spPr/>
      <dgm:t>
        <a:bodyPr/>
        <a:lstStyle/>
        <a:p>
          <a:r>
            <a:rPr lang="pt-BR" dirty="0" smtClean="0"/>
            <a:t>Visão</a:t>
          </a:r>
          <a:endParaRPr lang="pt-BR" dirty="0"/>
        </a:p>
      </dgm:t>
    </dgm:pt>
    <dgm:pt modelId="{CB6656A5-F3BB-4ABB-BC53-D3268555D1D1}" type="parTrans" cxnId="{07A36FF6-C4C9-4009-991E-A4810413A4D8}">
      <dgm:prSet/>
      <dgm:spPr/>
      <dgm:t>
        <a:bodyPr/>
        <a:lstStyle/>
        <a:p>
          <a:endParaRPr lang="pt-BR"/>
        </a:p>
      </dgm:t>
    </dgm:pt>
    <dgm:pt modelId="{AE45D740-E2F9-4440-8F82-7BE195479C71}" type="sibTrans" cxnId="{07A36FF6-C4C9-4009-991E-A4810413A4D8}">
      <dgm:prSet/>
      <dgm:spPr/>
      <dgm:t>
        <a:bodyPr/>
        <a:lstStyle/>
        <a:p>
          <a:endParaRPr lang="pt-BR"/>
        </a:p>
      </dgm:t>
    </dgm:pt>
    <dgm:pt modelId="{1C7E40A4-7AAF-4DDA-B0AE-B930F1820653}">
      <dgm:prSet phldrT="[Texto]" custT="1"/>
      <dgm:spPr/>
      <dgm:t>
        <a:bodyPr/>
        <a:lstStyle/>
        <a:p>
          <a:pPr algn="ctr"/>
          <a:r>
            <a:rPr lang="pt-BR" sz="1600" b="1" dirty="0" smtClean="0">
              <a:solidFill>
                <a:srgbClr val="0070C0"/>
              </a:solidFill>
            </a:rPr>
            <a:t>Tornar-se Universidade Federal de Ciências Aplicadas do Rio de Janeiro. </a:t>
          </a:r>
          <a:endParaRPr lang="pt-BR" sz="1600" b="1" dirty="0">
            <a:solidFill>
              <a:srgbClr val="0070C0"/>
            </a:solidFill>
          </a:endParaRPr>
        </a:p>
      </dgm:t>
    </dgm:pt>
    <dgm:pt modelId="{077BD2A6-500B-45A2-84DB-31E66AD8A309}" type="parTrans" cxnId="{02CFE95A-C025-4135-8FF7-945848AEA1FB}">
      <dgm:prSet/>
      <dgm:spPr/>
      <dgm:t>
        <a:bodyPr/>
        <a:lstStyle/>
        <a:p>
          <a:endParaRPr lang="pt-BR"/>
        </a:p>
      </dgm:t>
    </dgm:pt>
    <dgm:pt modelId="{53642FF3-E109-4AE9-AF0B-E8EA7DB6DED4}" type="sibTrans" cxnId="{02CFE95A-C025-4135-8FF7-945848AEA1FB}">
      <dgm:prSet/>
      <dgm:spPr/>
      <dgm:t>
        <a:bodyPr/>
        <a:lstStyle/>
        <a:p>
          <a:endParaRPr lang="pt-BR"/>
        </a:p>
      </dgm:t>
    </dgm:pt>
    <dgm:pt modelId="{7DB3BF82-221A-45F1-8E0C-F6EAE78875D3}">
      <dgm:prSet phldrT="[Texto]"/>
      <dgm:spPr/>
      <dgm:t>
        <a:bodyPr/>
        <a:lstStyle/>
        <a:p>
          <a:r>
            <a:rPr lang="pt-BR" dirty="0" smtClean="0"/>
            <a:t>Valores</a:t>
          </a:r>
          <a:endParaRPr lang="pt-BR" dirty="0"/>
        </a:p>
      </dgm:t>
    </dgm:pt>
    <dgm:pt modelId="{5C9E58E3-122B-43C3-87B4-3F523D0CEAC8}" type="parTrans" cxnId="{7893497F-FA89-406B-A999-CD1C4B71AE7E}">
      <dgm:prSet/>
      <dgm:spPr/>
      <dgm:t>
        <a:bodyPr/>
        <a:lstStyle/>
        <a:p>
          <a:endParaRPr lang="pt-BR"/>
        </a:p>
      </dgm:t>
    </dgm:pt>
    <dgm:pt modelId="{EA63883D-D7F2-48BF-8817-67877111015D}" type="sibTrans" cxnId="{7893497F-FA89-406B-A999-CD1C4B71AE7E}">
      <dgm:prSet/>
      <dgm:spPr/>
      <dgm:t>
        <a:bodyPr/>
        <a:lstStyle/>
        <a:p>
          <a:endParaRPr lang="pt-BR"/>
        </a:p>
      </dgm:t>
    </dgm:pt>
    <dgm:pt modelId="{03310C53-B4FA-4D0B-A309-84BC8EDF70E1}">
      <dgm:prSet phldrT="[Texto]" custT="1"/>
      <dgm:spPr/>
      <dgm:t>
        <a:bodyPr/>
        <a:lstStyle/>
        <a:p>
          <a:pPr algn="ctr"/>
          <a:r>
            <a:rPr lang="pt-BR" sz="1600" b="1" dirty="0" smtClean="0">
              <a:solidFill>
                <a:srgbClr val="0070C0"/>
              </a:solidFill>
            </a:rPr>
            <a:t>Integração; Responsabilidade; Comprometimento (ambiental, social, sustentável, com desenvolvimento do País);Busca pela excelência;; Autonomia; Ética e transparência; Respeito (diversidade e humano);Compartilhamento de ações e decisões; Meritocracia</a:t>
          </a:r>
          <a:endParaRPr lang="pt-BR" sz="1600" b="1" dirty="0">
            <a:solidFill>
              <a:srgbClr val="0070C0"/>
            </a:solidFill>
          </a:endParaRPr>
        </a:p>
      </dgm:t>
    </dgm:pt>
    <dgm:pt modelId="{B2A90C0E-A5D5-4D19-9764-3770F13CED01}" type="parTrans" cxnId="{DFDD07C5-7838-448F-B8CB-07F050CC37AC}">
      <dgm:prSet/>
      <dgm:spPr/>
      <dgm:t>
        <a:bodyPr/>
        <a:lstStyle/>
        <a:p>
          <a:endParaRPr lang="pt-BR"/>
        </a:p>
      </dgm:t>
    </dgm:pt>
    <dgm:pt modelId="{D4145D48-B979-4F59-B4BF-FBDCFECD1DF8}" type="sibTrans" cxnId="{DFDD07C5-7838-448F-B8CB-07F050CC37AC}">
      <dgm:prSet/>
      <dgm:spPr/>
      <dgm:t>
        <a:bodyPr/>
        <a:lstStyle/>
        <a:p>
          <a:endParaRPr lang="pt-BR"/>
        </a:p>
      </dgm:t>
    </dgm:pt>
    <dgm:pt modelId="{D5AD42C7-8540-4FD9-A488-A2B547D89FC2}">
      <dgm:prSet custT="1"/>
      <dgm:spPr/>
      <dgm:t>
        <a:bodyPr/>
        <a:lstStyle/>
        <a:p>
          <a:pPr algn="l"/>
          <a:endParaRPr lang="pt-BR" sz="1600" b="1" dirty="0">
            <a:solidFill>
              <a:srgbClr val="0070C0"/>
            </a:solidFill>
          </a:endParaRPr>
        </a:p>
      </dgm:t>
    </dgm:pt>
    <dgm:pt modelId="{379FB095-6688-4504-A8FA-CA11788323FA}" type="parTrans" cxnId="{C0D0BF0A-BFD9-41F6-BB26-8289C83209F1}">
      <dgm:prSet/>
      <dgm:spPr/>
      <dgm:t>
        <a:bodyPr/>
        <a:lstStyle/>
        <a:p>
          <a:endParaRPr lang="pt-BR"/>
        </a:p>
      </dgm:t>
    </dgm:pt>
    <dgm:pt modelId="{E26EC311-138B-4456-AF60-A9B5CFE42FF3}" type="sibTrans" cxnId="{C0D0BF0A-BFD9-41F6-BB26-8289C83209F1}">
      <dgm:prSet/>
      <dgm:spPr/>
      <dgm:t>
        <a:bodyPr/>
        <a:lstStyle/>
        <a:p>
          <a:endParaRPr lang="pt-BR"/>
        </a:p>
      </dgm:t>
    </dgm:pt>
    <dgm:pt modelId="{E72A859A-EFA3-4F8D-82E2-8F0CA18CEE2F}" type="pres">
      <dgm:prSet presAssocID="{15FFA1CC-813B-48C0-8546-04E21CED7EF7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44FBFD32-1E6C-40F5-9127-039E6EB5FC28}" type="pres">
      <dgm:prSet presAssocID="{A650EAC6-3A5B-4318-8D22-56C131EFD64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843767-A5E5-4130-962C-B3675914C207}" type="pres">
      <dgm:prSet presAssocID="{A650EAC6-3A5B-4318-8D22-56C131EFD649}" presName="childText1" presStyleLbl="solidAlignAcc1" presStyleIdx="0" presStyleCnt="3" custScaleY="107085" custLinFactNeighborY="50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209D61F-3B98-4F65-B5A0-AA7A423EE4AA}" type="pres">
      <dgm:prSet presAssocID="{92CE38E9-C794-41A4-A4FA-0825399FD41F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37EE37-52F9-4F79-BE29-40D2908A2849}" type="pres">
      <dgm:prSet presAssocID="{92CE38E9-C794-41A4-A4FA-0825399FD41F}" presName="childText2" presStyleLbl="solidAlignAcc1" presStyleIdx="1" presStyleCnt="3" custScaleY="113283" custLinFactNeighborX="-474" custLinFactNeighborY="87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35D161C-0FAE-4FD8-9D01-871C59AA7BE0}" type="pres">
      <dgm:prSet presAssocID="{7DB3BF82-221A-45F1-8E0C-F6EAE78875D3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16154C-4768-483C-999B-4BEC49AF6966}" type="pres">
      <dgm:prSet presAssocID="{7DB3BF82-221A-45F1-8E0C-F6EAE78875D3}" presName="childText3" presStyleLbl="solidAlignAcc1" presStyleIdx="2" presStyleCnt="3" custScaleX="100827" custScaleY="123146" custLinFactNeighborY="122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CD9BD7E-3328-4F0C-AFC5-88D86A8ECF84}" srcId="{A650EAC6-3A5B-4318-8D22-56C131EFD649}" destId="{58BB8833-8217-486E-A67B-F60B4909122C}" srcOrd="0" destOrd="0" parTransId="{EEF574E1-F93A-4E3D-AF47-3353413FB6A9}" sibTransId="{CF06F977-4A8A-481A-AC94-DCD4C96158B3}"/>
    <dgm:cxn modelId="{02CFE95A-C025-4135-8FF7-945848AEA1FB}" srcId="{92CE38E9-C794-41A4-A4FA-0825399FD41F}" destId="{1C7E40A4-7AAF-4DDA-B0AE-B930F1820653}" srcOrd="0" destOrd="0" parTransId="{077BD2A6-500B-45A2-84DB-31E66AD8A309}" sibTransId="{53642FF3-E109-4AE9-AF0B-E8EA7DB6DED4}"/>
    <dgm:cxn modelId="{7B62E213-8AA0-48C7-A145-1021B1FE1B7A}" type="presOf" srcId="{15FFA1CC-813B-48C0-8546-04E21CED7EF7}" destId="{E72A859A-EFA3-4F8D-82E2-8F0CA18CEE2F}" srcOrd="0" destOrd="0" presId="urn:microsoft.com/office/officeart/2009/3/layout/IncreasingArrowsProcess"/>
    <dgm:cxn modelId="{CCF24377-A09A-4864-A6D3-B785F5C451D9}" type="presOf" srcId="{03310C53-B4FA-4D0B-A309-84BC8EDF70E1}" destId="{4C16154C-4768-483C-999B-4BEC49AF6966}" srcOrd="0" destOrd="0" presId="urn:microsoft.com/office/officeart/2009/3/layout/IncreasingArrowsProcess"/>
    <dgm:cxn modelId="{AFB63F26-EF8C-4C7E-9DD4-B45572C4F7A9}" type="presOf" srcId="{1C7E40A4-7AAF-4DDA-B0AE-B930F1820653}" destId="{C037EE37-52F9-4F79-BE29-40D2908A2849}" srcOrd="0" destOrd="0" presId="urn:microsoft.com/office/officeart/2009/3/layout/IncreasingArrowsProcess"/>
    <dgm:cxn modelId="{DFDD07C5-7838-448F-B8CB-07F050CC37AC}" srcId="{7DB3BF82-221A-45F1-8E0C-F6EAE78875D3}" destId="{03310C53-B4FA-4D0B-A309-84BC8EDF70E1}" srcOrd="0" destOrd="0" parTransId="{B2A90C0E-A5D5-4D19-9764-3770F13CED01}" sibTransId="{D4145D48-B979-4F59-B4BF-FBDCFECD1DF8}"/>
    <dgm:cxn modelId="{4A1764C9-05DA-4B85-8FCC-804DE54CBFC8}" type="presOf" srcId="{A650EAC6-3A5B-4318-8D22-56C131EFD649}" destId="{44FBFD32-1E6C-40F5-9127-039E6EB5FC28}" srcOrd="0" destOrd="0" presId="urn:microsoft.com/office/officeart/2009/3/layout/IncreasingArrowsProcess"/>
    <dgm:cxn modelId="{07A36FF6-C4C9-4009-991E-A4810413A4D8}" srcId="{15FFA1CC-813B-48C0-8546-04E21CED7EF7}" destId="{92CE38E9-C794-41A4-A4FA-0825399FD41F}" srcOrd="1" destOrd="0" parTransId="{CB6656A5-F3BB-4ABB-BC53-D3268555D1D1}" sibTransId="{AE45D740-E2F9-4440-8F82-7BE195479C71}"/>
    <dgm:cxn modelId="{D6D857E5-49C3-42EA-9402-C714AB4D9502}" srcId="{15FFA1CC-813B-48C0-8546-04E21CED7EF7}" destId="{A650EAC6-3A5B-4318-8D22-56C131EFD649}" srcOrd="0" destOrd="0" parTransId="{43AA6A0B-723E-40F9-B607-2F7785081953}" sibTransId="{8F0950A0-57A1-4D21-B125-5BD3D2A8CA2A}"/>
    <dgm:cxn modelId="{EF3F489A-ED48-44B4-B60F-F8125DE39914}" type="presOf" srcId="{D5AD42C7-8540-4FD9-A488-A2B547D89FC2}" destId="{4C16154C-4768-483C-999B-4BEC49AF6966}" srcOrd="0" destOrd="1" presId="urn:microsoft.com/office/officeart/2009/3/layout/IncreasingArrowsProcess"/>
    <dgm:cxn modelId="{737AC782-3841-4D8C-945C-3970E3C02EB5}" type="presOf" srcId="{7DB3BF82-221A-45F1-8E0C-F6EAE78875D3}" destId="{835D161C-0FAE-4FD8-9D01-871C59AA7BE0}" srcOrd="0" destOrd="0" presId="urn:microsoft.com/office/officeart/2009/3/layout/IncreasingArrowsProcess"/>
    <dgm:cxn modelId="{124D517B-E4F9-4178-B052-3C3DD9C77127}" type="presOf" srcId="{92CE38E9-C794-41A4-A4FA-0825399FD41F}" destId="{5209D61F-3B98-4F65-B5A0-AA7A423EE4AA}" srcOrd="0" destOrd="0" presId="urn:microsoft.com/office/officeart/2009/3/layout/IncreasingArrowsProcess"/>
    <dgm:cxn modelId="{EB1DCE16-2CF8-4E93-BA3F-367AD3B4EB7A}" type="presOf" srcId="{58BB8833-8217-486E-A67B-F60B4909122C}" destId="{2D843767-A5E5-4130-962C-B3675914C207}" srcOrd="0" destOrd="0" presId="urn:microsoft.com/office/officeart/2009/3/layout/IncreasingArrowsProcess"/>
    <dgm:cxn modelId="{7893497F-FA89-406B-A999-CD1C4B71AE7E}" srcId="{15FFA1CC-813B-48C0-8546-04E21CED7EF7}" destId="{7DB3BF82-221A-45F1-8E0C-F6EAE78875D3}" srcOrd="2" destOrd="0" parTransId="{5C9E58E3-122B-43C3-87B4-3F523D0CEAC8}" sibTransId="{EA63883D-D7F2-48BF-8817-67877111015D}"/>
    <dgm:cxn modelId="{C0D0BF0A-BFD9-41F6-BB26-8289C83209F1}" srcId="{7DB3BF82-221A-45F1-8E0C-F6EAE78875D3}" destId="{D5AD42C7-8540-4FD9-A488-A2B547D89FC2}" srcOrd="1" destOrd="0" parTransId="{379FB095-6688-4504-A8FA-CA11788323FA}" sibTransId="{E26EC311-138B-4456-AF60-A9B5CFE42FF3}"/>
    <dgm:cxn modelId="{CA2051A9-05EB-4FE1-B74C-046A96FCD10B}" type="presParOf" srcId="{E72A859A-EFA3-4F8D-82E2-8F0CA18CEE2F}" destId="{44FBFD32-1E6C-40F5-9127-039E6EB5FC28}" srcOrd="0" destOrd="0" presId="urn:microsoft.com/office/officeart/2009/3/layout/IncreasingArrowsProcess"/>
    <dgm:cxn modelId="{F132A830-150E-4D10-B6B6-3AD7C7354458}" type="presParOf" srcId="{E72A859A-EFA3-4F8D-82E2-8F0CA18CEE2F}" destId="{2D843767-A5E5-4130-962C-B3675914C207}" srcOrd="1" destOrd="0" presId="urn:microsoft.com/office/officeart/2009/3/layout/IncreasingArrowsProcess"/>
    <dgm:cxn modelId="{F7F17B2E-B95F-4C4A-A113-9D075FF7ACE3}" type="presParOf" srcId="{E72A859A-EFA3-4F8D-82E2-8F0CA18CEE2F}" destId="{5209D61F-3B98-4F65-B5A0-AA7A423EE4AA}" srcOrd="2" destOrd="0" presId="urn:microsoft.com/office/officeart/2009/3/layout/IncreasingArrowsProcess"/>
    <dgm:cxn modelId="{8E4541FA-59E6-4989-A79A-5E17BED8FB91}" type="presParOf" srcId="{E72A859A-EFA3-4F8D-82E2-8F0CA18CEE2F}" destId="{C037EE37-52F9-4F79-BE29-40D2908A2849}" srcOrd="3" destOrd="0" presId="urn:microsoft.com/office/officeart/2009/3/layout/IncreasingArrowsProcess"/>
    <dgm:cxn modelId="{EF033B8F-5948-41C1-BA69-50A3B261C1B7}" type="presParOf" srcId="{E72A859A-EFA3-4F8D-82E2-8F0CA18CEE2F}" destId="{835D161C-0FAE-4FD8-9D01-871C59AA7BE0}" srcOrd="4" destOrd="0" presId="urn:microsoft.com/office/officeart/2009/3/layout/IncreasingArrowsProcess"/>
    <dgm:cxn modelId="{22B65A17-3CE9-44F1-BF43-058D81493373}" type="presParOf" srcId="{E72A859A-EFA3-4F8D-82E2-8F0CA18CEE2F}" destId="{4C16154C-4768-483C-999B-4BEC49AF6966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C7FBD6-D221-4155-84BC-F2F49499B31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46E5BED-59A9-4288-8F13-8112B5B13743}">
      <dgm:prSet phldrT="[Texto]"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Dar celeridade, transparência e confiabilidade para a comunicação dos sistemas de gestão e das TICs (DICOM/DTINF/TODOS)</a:t>
          </a:r>
          <a:endParaRPr lang="pt-BR" sz="1700" b="1" dirty="0">
            <a:solidFill>
              <a:srgbClr val="002060"/>
            </a:solidFill>
          </a:endParaRPr>
        </a:p>
      </dgm:t>
    </dgm:pt>
    <dgm:pt modelId="{F70617EE-1502-46E1-ACAE-CC6DC730BE58}" type="parTrans" cxnId="{A370CF29-1E48-470E-9C33-1E1FDDD48D7B}">
      <dgm:prSet/>
      <dgm:spPr/>
      <dgm:t>
        <a:bodyPr/>
        <a:lstStyle/>
        <a:p>
          <a:endParaRPr lang="pt-BR" sz="2400"/>
        </a:p>
      </dgm:t>
    </dgm:pt>
    <dgm:pt modelId="{9EDA5431-F04B-44D5-940E-A056502EF883}" type="sibTrans" cxnId="{A370CF29-1E48-470E-9C33-1E1FDDD48D7B}">
      <dgm:prSet/>
      <dgm:spPr/>
      <dgm:t>
        <a:bodyPr/>
        <a:lstStyle/>
        <a:p>
          <a:endParaRPr lang="pt-BR" sz="2400"/>
        </a:p>
      </dgm:t>
    </dgm:pt>
    <dgm:pt modelId="{75607FD9-097D-48C7-BA70-9673295B9A50}">
      <dgm:prSet phldrT="[Texto]" custT="1"/>
      <dgm:spPr/>
      <dgm:t>
        <a:bodyPr/>
        <a:lstStyle/>
        <a:p>
          <a:r>
            <a:rPr lang="pt-BR" sz="2000" dirty="0" smtClean="0"/>
            <a:t>Melhoria e manutenção dos indicadores acadêmicos </a:t>
          </a:r>
          <a:endParaRPr lang="pt-BR" sz="2000" dirty="0"/>
        </a:p>
      </dgm:t>
    </dgm:pt>
    <dgm:pt modelId="{60BC880E-BC3F-4F7B-BAD0-931255252F50}" type="parTrans" cxnId="{99E317D5-E286-422F-B961-921283568D88}">
      <dgm:prSet/>
      <dgm:spPr/>
      <dgm:t>
        <a:bodyPr/>
        <a:lstStyle/>
        <a:p>
          <a:endParaRPr lang="pt-BR" sz="2400"/>
        </a:p>
      </dgm:t>
    </dgm:pt>
    <dgm:pt modelId="{79B12051-1B5B-4F6B-8D02-00AFC24EEFE8}" type="sibTrans" cxnId="{99E317D5-E286-422F-B961-921283568D88}">
      <dgm:prSet/>
      <dgm:spPr/>
      <dgm:t>
        <a:bodyPr/>
        <a:lstStyle/>
        <a:p>
          <a:endParaRPr lang="pt-BR" sz="2400"/>
        </a:p>
      </dgm:t>
    </dgm:pt>
    <dgm:pt modelId="{7CBE02C0-919C-4393-94E6-3B11A7A74C64}">
      <dgm:prSet custT="1"/>
      <dgm:spPr/>
      <dgm:t>
        <a:bodyPr/>
        <a:lstStyle/>
        <a:p>
          <a:r>
            <a:rPr lang="pt-BR" sz="2000" dirty="0" smtClean="0"/>
            <a:t>Comunicação institucional- </a:t>
          </a:r>
          <a:endParaRPr lang="pt-BR" sz="2000" dirty="0"/>
        </a:p>
      </dgm:t>
    </dgm:pt>
    <dgm:pt modelId="{A3B8F318-9C16-4832-B190-6CEBDC8BDADD}" type="parTrans" cxnId="{12DB008A-5EE6-4D95-827D-33DC7ADF6F56}">
      <dgm:prSet/>
      <dgm:spPr/>
      <dgm:t>
        <a:bodyPr/>
        <a:lstStyle/>
        <a:p>
          <a:endParaRPr lang="pt-BR" sz="2400"/>
        </a:p>
      </dgm:t>
    </dgm:pt>
    <dgm:pt modelId="{EB281529-C872-4F11-972F-8518EC76F676}" type="sibTrans" cxnId="{12DB008A-5EE6-4D95-827D-33DC7ADF6F56}">
      <dgm:prSet/>
      <dgm:spPr/>
      <dgm:t>
        <a:bodyPr/>
        <a:lstStyle/>
        <a:p>
          <a:endParaRPr lang="pt-BR" sz="2400"/>
        </a:p>
      </dgm:t>
    </dgm:pt>
    <dgm:pt modelId="{E2180254-6873-4F02-BE95-7D9044C345F0}">
      <dgm:prSet phldrT="[Texto]"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Envolver, integrar e conscientizar a comunidade interna (DICOM/TODOS)</a:t>
          </a:r>
          <a:endParaRPr lang="pt-BR" sz="1700" b="1" dirty="0">
            <a:solidFill>
              <a:srgbClr val="002060"/>
            </a:solidFill>
          </a:endParaRPr>
        </a:p>
      </dgm:t>
    </dgm:pt>
    <dgm:pt modelId="{693463C8-FC9D-486F-ACD0-52086071A4B6}">
      <dgm:prSet phldrT="[Texto]" custT="1"/>
      <dgm:spPr/>
      <dgm:t>
        <a:bodyPr/>
        <a:lstStyle/>
        <a:p>
          <a:r>
            <a:rPr lang="pt-BR" sz="2000" dirty="0" smtClean="0"/>
            <a:t>Comprometimento interno </a:t>
          </a:r>
          <a:endParaRPr lang="pt-BR" sz="2000" dirty="0"/>
        </a:p>
      </dgm:t>
    </dgm:pt>
    <dgm:pt modelId="{7DF2A2CC-AE39-461D-AA7D-F0C7F638FD44}" type="sibTrans" cxnId="{79A2F05C-49D1-4341-B30A-310DF4E22328}">
      <dgm:prSet/>
      <dgm:spPr/>
      <dgm:t>
        <a:bodyPr/>
        <a:lstStyle/>
        <a:p>
          <a:endParaRPr lang="pt-BR" sz="2400"/>
        </a:p>
      </dgm:t>
    </dgm:pt>
    <dgm:pt modelId="{332AFC30-068C-471C-AEDE-45DF4056069F}" type="parTrans" cxnId="{79A2F05C-49D1-4341-B30A-310DF4E22328}">
      <dgm:prSet/>
      <dgm:spPr/>
      <dgm:t>
        <a:bodyPr/>
        <a:lstStyle/>
        <a:p>
          <a:endParaRPr lang="pt-BR" sz="2400"/>
        </a:p>
      </dgm:t>
    </dgm:pt>
    <dgm:pt modelId="{258E7724-51DF-42B8-BFB1-6E025E9F80AF}" type="sibTrans" cxnId="{678AA752-8083-4E91-90EE-EA9CD996268B}">
      <dgm:prSet/>
      <dgm:spPr/>
      <dgm:t>
        <a:bodyPr/>
        <a:lstStyle/>
        <a:p>
          <a:endParaRPr lang="pt-BR" sz="2400"/>
        </a:p>
      </dgm:t>
    </dgm:pt>
    <dgm:pt modelId="{D1943396-ADD2-41FA-9091-33147501E51B}" type="parTrans" cxnId="{678AA752-8083-4E91-90EE-EA9CD996268B}">
      <dgm:prSet/>
      <dgm:spPr/>
      <dgm:t>
        <a:bodyPr/>
        <a:lstStyle/>
        <a:p>
          <a:endParaRPr lang="pt-BR" sz="2400"/>
        </a:p>
      </dgm:t>
    </dgm:pt>
    <dgm:pt modelId="{CA7DA9E8-D290-4DD1-A45B-7A81990A2EBB}">
      <dgm:prSet custT="1"/>
      <dgm:spPr/>
      <dgm:t>
        <a:bodyPr/>
        <a:lstStyle/>
        <a:p>
          <a:r>
            <a:rPr lang="pt-BR" sz="2000" dirty="0" smtClean="0"/>
            <a:t>Expansão de ensino superior, da pesquisa e extensão </a:t>
          </a:r>
          <a:endParaRPr lang="pt-BR" sz="2000" dirty="0"/>
        </a:p>
      </dgm:t>
    </dgm:pt>
    <dgm:pt modelId="{F1F531D3-3CDD-44F3-90B4-078197F9E78E}" type="parTrans" cxnId="{31940EE1-1D7C-438E-B90A-35863CA381E0}">
      <dgm:prSet/>
      <dgm:spPr/>
      <dgm:t>
        <a:bodyPr/>
        <a:lstStyle/>
        <a:p>
          <a:endParaRPr lang="pt-BR" sz="2400"/>
        </a:p>
      </dgm:t>
    </dgm:pt>
    <dgm:pt modelId="{4B316D66-52C0-4DCF-9826-85BFD473F1A5}" type="sibTrans" cxnId="{31940EE1-1D7C-438E-B90A-35863CA381E0}">
      <dgm:prSet/>
      <dgm:spPr/>
      <dgm:t>
        <a:bodyPr/>
        <a:lstStyle/>
        <a:p>
          <a:endParaRPr lang="pt-BR" sz="2400"/>
        </a:p>
      </dgm:t>
    </dgm:pt>
    <dgm:pt modelId="{63E197ED-014A-4684-A92E-F118CD34B5EE}">
      <dgm:prSet phldrT="[Texto]"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Promover a melhoria de todos os índices acadêmicos da Instituição e de todos os seus cursos (DIREN/DIGES)</a:t>
          </a:r>
          <a:endParaRPr lang="pt-BR" sz="1700" b="1" dirty="0">
            <a:solidFill>
              <a:srgbClr val="002060"/>
            </a:solidFill>
          </a:endParaRPr>
        </a:p>
      </dgm:t>
    </dgm:pt>
    <dgm:pt modelId="{11B1AD6F-9FB2-4C9E-97A3-BEA543256643}" type="parTrans" cxnId="{CB42D8DC-A3C3-4EAB-8AE2-50C129A5BB07}">
      <dgm:prSet/>
      <dgm:spPr/>
      <dgm:t>
        <a:bodyPr/>
        <a:lstStyle/>
        <a:p>
          <a:endParaRPr lang="pt-BR" sz="2400"/>
        </a:p>
      </dgm:t>
    </dgm:pt>
    <dgm:pt modelId="{3A911DF0-3568-4869-905B-D3DB0E53A7A6}" type="sibTrans" cxnId="{CB42D8DC-A3C3-4EAB-8AE2-50C129A5BB07}">
      <dgm:prSet/>
      <dgm:spPr/>
      <dgm:t>
        <a:bodyPr/>
        <a:lstStyle/>
        <a:p>
          <a:endParaRPr lang="pt-BR" sz="2400"/>
        </a:p>
      </dgm:t>
    </dgm:pt>
    <dgm:pt modelId="{1392224C-8E6D-484B-837E-C2021AD20364}">
      <dgm:prSet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Estabelecer diretrizes para a oferta e equilíbrio de vagas (DIPPG/DIREN)</a:t>
          </a:r>
          <a:endParaRPr lang="pt-BR" sz="1700" b="1" dirty="0">
            <a:solidFill>
              <a:srgbClr val="002060"/>
            </a:solidFill>
          </a:endParaRPr>
        </a:p>
      </dgm:t>
    </dgm:pt>
    <dgm:pt modelId="{67A0BDA8-709A-4E6F-8A52-2494493A8820}" type="parTrans" cxnId="{AFA8E4CD-3A87-4C1C-B2E0-802A77422483}">
      <dgm:prSet/>
      <dgm:spPr/>
      <dgm:t>
        <a:bodyPr/>
        <a:lstStyle/>
        <a:p>
          <a:endParaRPr lang="pt-BR" sz="2400"/>
        </a:p>
      </dgm:t>
    </dgm:pt>
    <dgm:pt modelId="{7D3EAB5B-6761-4E41-95AB-E9F75CE75A5F}" type="sibTrans" cxnId="{AFA8E4CD-3A87-4C1C-B2E0-802A77422483}">
      <dgm:prSet/>
      <dgm:spPr/>
      <dgm:t>
        <a:bodyPr/>
        <a:lstStyle/>
        <a:p>
          <a:endParaRPr lang="pt-BR" sz="2400"/>
        </a:p>
      </dgm:t>
    </dgm:pt>
    <dgm:pt modelId="{161F520A-0DF8-4DB4-ABF9-7273717D3D7D}">
      <dgm:prSet custT="1"/>
      <dgm:spPr/>
      <dgm:t>
        <a:bodyPr/>
        <a:lstStyle/>
        <a:p>
          <a:r>
            <a:rPr lang="pt-BR" sz="2000" dirty="0" smtClean="0"/>
            <a:t>Regulamentação e definição de tarefas </a:t>
          </a:r>
          <a:endParaRPr lang="pt-BR" sz="2000" dirty="0"/>
        </a:p>
      </dgm:t>
    </dgm:pt>
    <dgm:pt modelId="{D0BEBFAF-766A-4A1F-9C5F-384CC4B3B5D5}" type="parTrans" cxnId="{B3D97433-057A-4CF5-966E-50C6EA590B84}">
      <dgm:prSet/>
      <dgm:spPr/>
      <dgm:t>
        <a:bodyPr/>
        <a:lstStyle/>
        <a:p>
          <a:endParaRPr lang="pt-BR" sz="2400"/>
        </a:p>
      </dgm:t>
    </dgm:pt>
    <dgm:pt modelId="{F56789B6-2760-4836-92ED-A40B6837910A}" type="sibTrans" cxnId="{B3D97433-057A-4CF5-966E-50C6EA590B84}">
      <dgm:prSet/>
      <dgm:spPr/>
      <dgm:t>
        <a:bodyPr/>
        <a:lstStyle/>
        <a:p>
          <a:endParaRPr lang="pt-BR" sz="2400"/>
        </a:p>
      </dgm:t>
    </dgm:pt>
    <dgm:pt modelId="{1C086491-E9BD-4E2F-A1C1-ABF5F6B13B68}">
      <dgm:prSet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Elaboração e padronização das atribuições, documentos, processos e rotinas administrativas e acadêmicas de forma sistêmica (DIRAP)</a:t>
          </a:r>
          <a:endParaRPr lang="pt-BR" sz="1700" b="1" dirty="0">
            <a:solidFill>
              <a:srgbClr val="002060"/>
            </a:solidFill>
          </a:endParaRPr>
        </a:p>
      </dgm:t>
    </dgm:pt>
    <dgm:pt modelId="{9108DA44-CBAA-42F1-AA15-79DBA00632BB}" type="parTrans" cxnId="{1C0465A8-8F1C-40F0-BE5D-8F8EE88B966A}">
      <dgm:prSet/>
      <dgm:spPr/>
      <dgm:t>
        <a:bodyPr/>
        <a:lstStyle/>
        <a:p>
          <a:endParaRPr lang="pt-BR" sz="2400"/>
        </a:p>
      </dgm:t>
    </dgm:pt>
    <dgm:pt modelId="{6A3FBCFB-81A1-456E-9566-231671462D2D}" type="sibTrans" cxnId="{1C0465A8-8F1C-40F0-BE5D-8F8EE88B966A}">
      <dgm:prSet/>
      <dgm:spPr/>
      <dgm:t>
        <a:bodyPr/>
        <a:lstStyle/>
        <a:p>
          <a:endParaRPr lang="pt-BR" sz="2400"/>
        </a:p>
      </dgm:t>
    </dgm:pt>
    <dgm:pt modelId="{E79AE1D3-4C30-4A1D-A1F7-7790D05CDE94}">
      <dgm:prSet custT="1"/>
      <dgm:spPr/>
      <dgm:t>
        <a:bodyPr/>
        <a:lstStyle/>
        <a:p>
          <a:r>
            <a:rPr lang="pt-BR" sz="2000" dirty="0" smtClean="0"/>
            <a:t>Manutenção e acréscimo de profissionais </a:t>
          </a:r>
          <a:endParaRPr lang="pt-BR" sz="2000" dirty="0"/>
        </a:p>
      </dgm:t>
    </dgm:pt>
    <dgm:pt modelId="{D7A1CAAB-8AC8-42F9-815E-86ACB10B735E}" type="parTrans" cxnId="{0AF589AC-15B6-4E6A-AD45-FF759A1C74A2}">
      <dgm:prSet/>
      <dgm:spPr/>
      <dgm:t>
        <a:bodyPr/>
        <a:lstStyle/>
        <a:p>
          <a:endParaRPr lang="pt-BR" sz="2400"/>
        </a:p>
      </dgm:t>
    </dgm:pt>
    <dgm:pt modelId="{6A1FD62D-E662-4600-ACD0-5B73BDE9F2DF}" type="sibTrans" cxnId="{0AF589AC-15B6-4E6A-AD45-FF759A1C74A2}">
      <dgm:prSet/>
      <dgm:spPr/>
      <dgm:t>
        <a:bodyPr/>
        <a:lstStyle/>
        <a:p>
          <a:endParaRPr lang="pt-BR" sz="2400"/>
        </a:p>
      </dgm:t>
    </dgm:pt>
    <dgm:pt modelId="{42C6D354-BCBC-46F1-8D4D-84AD34A43849}">
      <dgm:prSet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Desenvolvimento de mecanismos de interação com o mercado de trabalho por intermédio do NIT (núcleo de Inovação Tecnológica)  (DIREX/DIRAP)</a:t>
          </a:r>
          <a:endParaRPr lang="pt-BR" sz="1700" b="1" dirty="0">
            <a:solidFill>
              <a:srgbClr val="002060"/>
            </a:solidFill>
          </a:endParaRPr>
        </a:p>
      </dgm:t>
    </dgm:pt>
    <dgm:pt modelId="{62CB988D-EBA7-471C-90B4-103C166920FF}" type="parTrans" cxnId="{BA619580-9695-42CB-9371-2A977A7FD1AF}">
      <dgm:prSet/>
      <dgm:spPr/>
      <dgm:t>
        <a:bodyPr/>
        <a:lstStyle/>
        <a:p>
          <a:endParaRPr lang="pt-BR" sz="2400"/>
        </a:p>
      </dgm:t>
    </dgm:pt>
    <dgm:pt modelId="{83ABC0E0-F9E9-4EBA-A174-D47DC328BA94}" type="sibTrans" cxnId="{BA619580-9695-42CB-9371-2A977A7FD1AF}">
      <dgm:prSet/>
      <dgm:spPr/>
      <dgm:t>
        <a:bodyPr/>
        <a:lstStyle/>
        <a:p>
          <a:endParaRPr lang="pt-BR" sz="2400"/>
        </a:p>
      </dgm:t>
    </dgm:pt>
    <dgm:pt modelId="{BCC8515C-5D68-401D-BFF1-480D5E50A2C6}">
      <dgm:prSet custT="1"/>
      <dgm:spPr/>
      <dgm:t>
        <a:bodyPr/>
        <a:lstStyle/>
        <a:p>
          <a:r>
            <a:rPr lang="pt-BR" sz="2000" dirty="0" smtClean="0"/>
            <a:t>Produção científica e tecnológica </a:t>
          </a:r>
          <a:endParaRPr lang="pt-BR" sz="2000" dirty="0"/>
        </a:p>
      </dgm:t>
    </dgm:pt>
    <dgm:pt modelId="{EDB942A1-9617-4E30-B0E8-F695FF3B422B}" type="parTrans" cxnId="{8096E709-D581-42B7-8B9F-430A664A7C56}">
      <dgm:prSet/>
      <dgm:spPr/>
      <dgm:t>
        <a:bodyPr/>
        <a:lstStyle/>
        <a:p>
          <a:endParaRPr lang="pt-BR" sz="2400"/>
        </a:p>
      </dgm:t>
    </dgm:pt>
    <dgm:pt modelId="{2A4F6EB0-DAFE-45F5-9C89-845929D0C789}" type="sibTrans" cxnId="{8096E709-D581-42B7-8B9F-430A664A7C56}">
      <dgm:prSet/>
      <dgm:spPr/>
      <dgm:t>
        <a:bodyPr/>
        <a:lstStyle/>
        <a:p>
          <a:endParaRPr lang="pt-BR" sz="2400"/>
        </a:p>
      </dgm:t>
    </dgm:pt>
    <dgm:pt modelId="{8CB506B4-0498-4492-B7A5-C7550535E418}">
      <dgm:prSet custT="1"/>
      <dgm:spPr/>
      <dgm:t>
        <a:bodyPr/>
        <a:lstStyle/>
        <a:p>
          <a:r>
            <a:rPr lang="pt-BR" sz="1700" b="1" dirty="0" smtClean="0">
              <a:solidFill>
                <a:srgbClr val="002060"/>
              </a:solidFill>
            </a:rPr>
            <a:t>Estabelecer e implementar instrumentos para institucionalizar as atividades de pesquisa e extensão  (DIPPG) </a:t>
          </a:r>
          <a:endParaRPr lang="pt-BR" sz="1700" b="1" dirty="0">
            <a:solidFill>
              <a:srgbClr val="002060"/>
            </a:solidFill>
          </a:endParaRPr>
        </a:p>
      </dgm:t>
    </dgm:pt>
    <dgm:pt modelId="{72E3181A-2556-4A79-9660-7DE376BF9204}" type="parTrans" cxnId="{1A735FBE-B3F1-41EA-8B91-7B6EC84398D6}">
      <dgm:prSet/>
      <dgm:spPr/>
      <dgm:t>
        <a:bodyPr/>
        <a:lstStyle/>
        <a:p>
          <a:endParaRPr lang="pt-BR" sz="2400"/>
        </a:p>
      </dgm:t>
    </dgm:pt>
    <dgm:pt modelId="{9CFE7183-0AF9-442C-897B-EC6C9DCE6642}" type="sibTrans" cxnId="{1A735FBE-B3F1-41EA-8B91-7B6EC84398D6}">
      <dgm:prSet/>
      <dgm:spPr/>
      <dgm:t>
        <a:bodyPr/>
        <a:lstStyle/>
        <a:p>
          <a:endParaRPr lang="pt-BR" sz="2400"/>
        </a:p>
      </dgm:t>
    </dgm:pt>
    <dgm:pt modelId="{BCF84F7E-FADD-497A-B55B-942974F0F12E}">
      <dgm:prSet custT="1"/>
      <dgm:spPr/>
      <dgm:t>
        <a:bodyPr/>
        <a:lstStyle/>
        <a:p>
          <a:endParaRPr lang="pt-BR" sz="1700" b="1" dirty="0">
            <a:solidFill>
              <a:srgbClr val="002060"/>
            </a:solidFill>
          </a:endParaRPr>
        </a:p>
      </dgm:t>
    </dgm:pt>
    <dgm:pt modelId="{161FE7AA-B7A8-470E-8924-46C3A06008AF}" type="parTrans" cxnId="{78449D28-7E96-4362-9B59-6935D2528147}">
      <dgm:prSet/>
      <dgm:spPr/>
      <dgm:t>
        <a:bodyPr/>
        <a:lstStyle/>
        <a:p>
          <a:endParaRPr lang="pt-BR" sz="2400"/>
        </a:p>
      </dgm:t>
    </dgm:pt>
    <dgm:pt modelId="{B0A86645-5395-4C4A-BDA5-1EE82DCCD76B}" type="sibTrans" cxnId="{78449D28-7E96-4362-9B59-6935D2528147}">
      <dgm:prSet/>
      <dgm:spPr/>
      <dgm:t>
        <a:bodyPr/>
        <a:lstStyle/>
        <a:p>
          <a:endParaRPr lang="pt-BR" sz="2400"/>
        </a:p>
      </dgm:t>
    </dgm:pt>
    <dgm:pt modelId="{A291E649-1A58-4D81-8617-D95005A9622C}">
      <dgm:prSet custT="1"/>
      <dgm:spPr/>
      <dgm:t>
        <a:bodyPr/>
        <a:lstStyle/>
        <a:p>
          <a:endParaRPr lang="pt-BR" sz="1700" b="1" dirty="0">
            <a:solidFill>
              <a:srgbClr val="002060"/>
            </a:solidFill>
          </a:endParaRPr>
        </a:p>
      </dgm:t>
    </dgm:pt>
    <dgm:pt modelId="{96E12008-CD90-4DD8-A7F4-1E07B0F0C466}" type="parTrans" cxnId="{50D3F81B-21AA-4E71-82FA-E90202E66BE3}">
      <dgm:prSet/>
      <dgm:spPr/>
      <dgm:t>
        <a:bodyPr/>
        <a:lstStyle/>
        <a:p>
          <a:endParaRPr lang="pt-BR"/>
        </a:p>
      </dgm:t>
    </dgm:pt>
    <dgm:pt modelId="{AE48786C-58B8-4835-91E9-2B7BE4971300}" type="sibTrans" cxnId="{50D3F81B-21AA-4E71-82FA-E90202E66BE3}">
      <dgm:prSet/>
      <dgm:spPr/>
      <dgm:t>
        <a:bodyPr/>
        <a:lstStyle/>
        <a:p>
          <a:endParaRPr lang="pt-BR"/>
        </a:p>
      </dgm:t>
    </dgm:pt>
    <dgm:pt modelId="{6B86DD50-0DF3-43CD-A1C3-DBA996FE66C6}" type="pres">
      <dgm:prSet presAssocID="{5DC7FBD6-D221-4155-84BC-F2F49499B3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6F7C552-C8C3-4C65-8817-5C354C8C1B2D}" type="pres">
      <dgm:prSet presAssocID="{693463C8-FC9D-486F-ACD0-52086071A4B6}" presName="linNode" presStyleCnt="0"/>
      <dgm:spPr/>
    </dgm:pt>
    <dgm:pt modelId="{2B25732A-79A5-4398-9824-E045D562B342}" type="pres">
      <dgm:prSet presAssocID="{693463C8-FC9D-486F-ACD0-52086071A4B6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93F563-80EA-4AB9-BEEF-984345D62316}" type="pres">
      <dgm:prSet presAssocID="{693463C8-FC9D-486F-ACD0-52086071A4B6}" presName="descendantText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77B4CB-5FDD-46E2-AB3E-2F8241AF09AE}" type="pres">
      <dgm:prSet presAssocID="{7DF2A2CC-AE39-461D-AA7D-F0C7F638FD44}" presName="sp" presStyleCnt="0"/>
      <dgm:spPr/>
    </dgm:pt>
    <dgm:pt modelId="{941B3A94-9C54-47F6-B70E-34B0DEEC201E}" type="pres">
      <dgm:prSet presAssocID="{7CBE02C0-919C-4393-94E6-3B11A7A74C64}" presName="linNode" presStyleCnt="0"/>
      <dgm:spPr/>
    </dgm:pt>
    <dgm:pt modelId="{F3655AF5-1341-4AA1-9BB6-852038D59C72}" type="pres">
      <dgm:prSet presAssocID="{7CBE02C0-919C-4393-94E6-3B11A7A74C64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5B9F18-E23E-4087-AB5A-C660AEA4F2CC}" type="pres">
      <dgm:prSet presAssocID="{7CBE02C0-919C-4393-94E6-3B11A7A74C64}" presName="descendantText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4852FED-8F38-4F84-B5CA-E6B78723A730}" type="pres">
      <dgm:prSet presAssocID="{EB281529-C872-4F11-972F-8518EC76F676}" presName="sp" presStyleCnt="0"/>
      <dgm:spPr/>
    </dgm:pt>
    <dgm:pt modelId="{4ECD0597-86E8-4AAB-A9AD-BCD702C36F35}" type="pres">
      <dgm:prSet presAssocID="{75607FD9-097D-48C7-BA70-9673295B9A50}" presName="linNode" presStyleCnt="0"/>
      <dgm:spPr/>
    </dgm:pt>
    <dgm:pt modelId="{BD5E41F7-19D1-4232-98DA-DA0475C745C8}" type="pres">
      <dgm:prSet presAssocID="{75607FD9-097D-48C7-BA70-9673295B9A50}" presName="parentText" presStyleLbl="node1" presStyleIdx="2" presStyleCnt="7" custLinFactNeighborX="-1056" custLinFactNeighborY="6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49C31C4-29D0-4FB3-A646-59FF603CACA6}" type="pres">
      <dgm:prSet presAssocID="{75607FD9-097D-48C7-BA70-9673295B9A50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456A29-E5BE-447D-B1B4-0B88F49927B3}" type="pres">
      <dgm:prSet presAssocID="{79B12051-1B5B-4F6B-8D02-00AFC24EEFE8}" presName="sp" presStyleCnt="0"/>
      <dgm:spPr/>
    </dgm:pt>
    <dgm:pt modelId="{2D1942CE-CAC5-496C-9178-A9A332B5D25A}" type="pres">
      <dgm:prSet presAssocID="{CA7DA9E8-D290-4DD1-A45B-7A81990A2EBB}" presName="linNode" presStyleCnt="0"/>
      <dgm:spPr/>
    </dgm:pt>
    <dgm:pt modelId="{40F94550-8515-4727-9827-5431169C9720}" type="pres">
      <dgm:prSet presAssocID="{CA7DA9E8-D290-4DD1-A45B-7A81990A2EBB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2AAD18-6A1F-4AAE-BC02-3BE32045BC30}" type="pres">
      <dgm:prSet presAssocID="{CA7DA9E8-D290-4DD1-A45B-7A81990A2EBB}" presName="descendantText" presStyleLbl="align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B35B12-B5EF-4C6B-8EBF-A1C3EE6BA8E0}" type="pres">
      <dgm:prSet presAssocID="{4B316D66-52C0-4DCF-9826-85BFD473F1A5}" presName="sp" presStyleCnt="0"/>
      <dgm:spPr/>
    </dgm:pt>
    <dgm:pt modelId="{2ED8BA3D-0AE0-4AF0-9C87-06E71FFCFA6D}" type="pres">
      <dgm:prSet presAssocID="{161F520A-0DF8-4DB4-ABF9-7273717D3D7D}" presName="linNode" presStyleCnt="0"/>
      <dgm:spPr/>
    </dgm:pt>
    <dgm:pt modelId="{61C51786-A653-4346-A0C7-1D8DBD4A3ADF}" type="pres">
      <dgm:prSet presAssocID="{161F520A-0DF8-4DB4-ABF9-7273717D3D7D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DBE7A8-B926-43DF-9BBE-215A40435055}" type="pres">
      <dgm:prSet presAssocID="{161F520A-0DF8-4DB4-ABF9-7273717D3D7D}" presName="descendantText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D974D0-37C1-458C-8094-947DEEC7A877}" type="pres">
      <dgm:prSet presAssocID="{F56789B6-2760-4836-92ED-A40B6837910A}" presName="sp" presStyleCnt="0"/>
      <dgm:spPr/>
    </dgm:pt>
    <dgm:pt modelId="{3E5EE7AF-221A-451B-B8A4-74A74E18C869}" type="pres">
      <dgm:prSet presAssocID="{E79AE1D3-4C30-4A1D-A1F7-7790D05CDE94}" presName="linNode" presStyleCnt="0"/>
      <dgm:spPr/>
    </dgm:pt>
    <dgm:pt modelId="{E7B50809-E69A-4DB2-883B-FCFEB6E9C106}" type="pres">
      <dgm:prSet presAssocID="{E79AE1D3-4C30-4A1D-A1F7-7790D05CDE94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A41110-2CF8-4DE2-A990-4809EDBDD7C5}" type="pres">
      <dgm:prSet presAssocID="{E79AE1D3-4C30-4A1D-A1F7-7790D05CDE94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A103CD0-6992-4C91-825A-D70AA03246D5}" type="pres">
      <dgm:prSet presAssocID="{6A1FD62D-E662-4600-ACD0-5B73BDE9F2DF}" presName="sp" presStyleCnt="0"/>
      <dgm:spPr/>
    </dgm:pt>
    <dgm:pt modelId="{1F567FA3-EC64-479A-A6B6-0CCB865B6425}" type="pres">
      <dgm:prSet presAssocID="{BCC8515C-5D68-401D-BFF1-480D5E50A2C6}" presName="linNode" presStyleCnt="0"/>
      <dgm:spPr/>
    </dgm:pt>
    <dgm:pt modelId="{9F370F9C-6DA5-4E2A-A9D0-9DCCB8D21B3A}" type="pres">
      <dgm:prSet presAssocID="{BCC8515C-5D68-401D-BFF1-480D5E50A2C6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C26542F-790B-4701-ACAF-08EA60E60460}" type="pres">
      <dgm:prSet presAssocID="{BCC8515C-5D68-401D-BFF1-480D5E50A2C6}" presName="descendantText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0D3F81B-21AA-4E71-82FA-E90202E66BE3}" srcId="{BCC8515C-5D68-401D-BFF1-480D5E50A2C6}" destId="{A291E649-1A58-4D81-8617-D95005A9622C}" srcOrd="0" destOrd="0" parTransId="{96E12008-CD90-4DD8-A7F4-1E07B0F0C466}" sibTransId="{AE48786C-58B8-4835-91E9-2B7BE4971300}"/>
    <dgm:cxn modelId="{AFA8E4CD-3A87-4C1C-B2E0-802A77422483}" srcId="{CA7DA9E8-D290-4DD1-A45B-7A81990A2EBB}" destId="{1392224C-8E6D-484B-837E-C2021AD20364}" srcOrd="0" destOrd="0" parTransId="{67A0BDA8-709A-4E6F-8A52-2494493A8820}" sibTransId="{7D3EAB5B-6761-4E41-95AB-E9F75CE75A5F}"/>
    <dgm:cxn modelId="{1A735FBE-B3F1-41EA-8B91-7B6EC84398D6}" srcId="{BCC8515C-5D68-401D-BFF1-480D5E50A2C6}" destId="{8CB506B4-0498-4492-B7A5-C7550535E418}" srcOrd="1" destOrd="0" parTransId="{72E3181A-2556-4A79-9660-7DE376BF9204}" sibTransId="{9CFE7183-0AF9-442C-897B-EC6C9DCE6642}"/>
    <dgm:cxn modelId="{A370CF29-1E48-470E-9C33-1E1FDDD48D7B}" srcId="{7CBE02C0-919C-4393-94E6-3B11A7A74C64}" destId="{546E5BED-59A9-4288-8F13-8112B5B13743}" srcOrd="0" destOrd="0" parTransId="{F70617EE-1502-46E1-ACAE-CC6DC730BE58}" sibTransId="{9EDA5431-F04B-44D5-940E-A056502EF883}"/>
    <dgm:cxn modelId="{9F8E33B4-E4DF-46F7-8F66-EE945E226D0A}" type="presOf" srcId="{63E197ED-014A-4684-A92E-F118CD34B5EE}" destId="{349C31C4-29D0-4FB3-A646-59FF603CACA6}" srcOrd="0" destOrd="0" presId="urn:microsoft.com/office/officeart/2005/8/layout/vList5"/>
    <dgm:cxn modelId="{12DB008A-5EE6-4D95-827D-33DC7ADF6F56}" srcId="{5DC7FBD6-D221-4155-84BC-F2F49499B317}" destId="{7CBE02C0-919C-4393-94E6-3B11A7A74C64}" srcOrd="1" destOrd="0" parTransId="{A3B8F318-9C16-4832-B190-6CEBDC8BDADD}" sibTransId="{EB281529-C872-4F11-972F-8518EC76F676}"/>
    <dgm:cxn modelId="{2B459856-5310-4CA0-8CE9-DCCE8AFD587F}" type="presOf" srcId="{CA7DA9E8-D290-4DD1-A45B-7A81990A2EBB}" destId="{40F94550-8515-4727-9827-5431169C9720}" srcOrd="0" destOrd="0" presId="urn:microsoft.com/office/officeart/2005/8/layout/vList5"/>
    <dgm:cxn modelId="{CB42D8DC-A3C3-4EAB-8AE2-50C129A5BB07}" srcId="{75607FD9-097D-48C7-BA70-9673295B9A50}" destId="{63E197ED-014A-4684-A92E-F118CD34B5EE}" srcOrd="0" destOrd="0" parTransId="{11B1AD6F-9FB2-4C9E-97A3-BEA543256643}" sibTransId="{3A911DF0-3568-4869-905B-D3DB0E53A7A6}"/>
    <dgm:cxn modelId="{7A70190F-1CD6-4A83-87D5-F2CDDE0590A3}" type="presOf" srcId="{1392224C-8E6D-484B-837E-C2021AD20364}" destId="{4D2AAD18-6A1F-4AAE-BC02-3BE32045BC30}" srcOrd="0" destOrd="0" presId="urn:microsoft.com/office/officeart/2005/8/layout/vList5"/>
    <dgm:cxn modelId="{99E317D5-E286-422F-B961-921283568D88}" srcId="{5DC7FBD6-D221-4155-84BC-F2F49499B317}" destId="{75607FD9-097D-48C7-BA70-9673295B9A50}" srcOrd="2" destOrd="0" parTransId="{60BC880E-BC3F-4F7B-BAD0-931255252F50}" sibTransId="{79B12051-1B5B-4F6B-8D02-00AFC24EEFE8}"/>
    <dgm:cxn modelId="{8096E709-D581-42B7-8B9F-430A664A7C56}" srcId="{5DC7FBD6-D221-4155-84BC-F2F49499B317}" destId="{BCC8515C-5D68-401D-BFF1-480D5E50A2C6}" srcOrd="6" destOrd="0" parTransId="{EDB942A1-9617-4E30-B0E8-F695FF3B422B}" sibTransId="{2A4F6EB0-DAFE-45F5-9C89-845929D0C789}"/>
    <dgm:cxn modelId="{B3D97433-057A-4CF5-966E-50C6EA590B84}" srcId="{5DC7FBD6-D221-4155-84BC-F2F49499B317}" destId="{161F520A-0DF8-4DB4-ABF9-7273717D3D7D}" srcOrd="4" destOrd="0" parTransId="{D0BEBFAF-766A-4A1F-9C5F-384CC4B3B5D5}" sibTransId="{F56789B6-2760-4836-92ED-A40B6837910A}"/>
    <dgm:cxn modelId="{F644EB40-B790-46E9-B834-331FA9125C51}" type="presOf" srcId="{BCC8515C-5D68-401D-BFF1-480D5E50A2C6}" destId="{9F370F9C-6DA5-4E2A-A9D0-9DCCB8D21B3A}" srcOrd="0" destOrd="0" presId="urn:microsoft.com/office/officeart/2005/8/layout/vList5"/>
    <dgm:cxn modelId="{E47765DD-26AA-4089-92E0-E727D44A2228}" type="presOf" srcId="{693463C8-FC9D-486F-ACD0-52086071A4B6}" destId="{2B25732A-79A5-4398-9824-E045D562B342}" srcOrd="0" destOrd="0" presId="urn:microsoft.com/office/officeart/2005/8/layout/vList5"/>
    <dgm:cxn modelId="{2AD4C9E0-59F2-4C0D-8DE2-726CDB81D9D2}" type="presOf" srcId="{161F520A-0DF8-4DB4-ABF9-7273717D3D7D}" destId="{61C51786-A653-4346-A0C7-1D8DBD4A3ADF}" srcOrd="0" destOrd="0" presId="urn:microsoft.com/office/officeart/2005/8/layout/vList5"/>
    <dgm:cxn modelId="{964170A8-50CF-400C-A187-E49A137A22DE}" type="presOf" srcId="{42C6D354-BCBC-46F1-8D4D-84AD34A43849}" destId="{25A41110-2CF8-4DE2-A990-4809EDBDD7C5}" srcOrd="0" destOrd="0" presId="urn:microsoft.com/office/officeart/2005/8/layout/vList5"/>
    <dgm:cxn modelId="{D39C9C29-48BE-4C94-B9E8-671767081D82}" type="presOf" srcId="{7CBE02C0-919C-4393-94E6-3B11A7A74C64}" destId="{F3655AF5-1341-4AA1-9BB6-852038D59C72}" srcOrd="0" destOrd="0" presId="urn:microsoft.com/office/officeart/2005/8/layout/vList5"/>
    <dgm:cxn modelId="{35AD7BDC-BE44-497D-B004-3A8030458B51}" type="presOf" srcId="{E79AE1D3-4C30-4A1D-A1F7-7790D05CDE94}" destId="{E7B50809-E69A-4DB2-883B-FCFEB6E9C106}" srcOrd="0" destOrd="0" presId="urn:microsoft.com/office/officeart/2005/8/layout/vList5"/>
    <dgm:cxn modelId="{678AA752-8083-4E91-90EE-EA9CD996268B}" srcId="{693463C8-FC9D-486F-ACD0-52086071A4B6}" destId="{E2180254-6873-4F02-BE95-7D9044C345F0}" srcOrd="0" destOrd="0" parTransId="{D1943396-ADD2-41FA-9091-33147501E51B}" sibTransId="{258E7724-51DF-42B8-BFB1-6E025E9F80AF}"/>
    <dgm:cxn modelId="{0A6234A1-D77B-42D9-9568-E3B627C42179}" type="presOf" srcId="{BCF84F7E-FADD-497A-B55B-942974F0F12E}" destId="{5C26542F-790B-4701-ACAF-08EA60E60460}" srcOrd="0" destOrd="2" presId="urn:microsoft.com/office/officeart/2005/8/layout/vList5"/>
    <dgm:cxn modelId="{7C9EE88D-CC71-42DE-B712-3972189C8D1E}" type="presOf" srcId="{8CB506B4-0498-4492-B7A5-C7550535E418}" destId="{5C26542F-790B-4701-ACAF-08EA60E60460}" srcOrd="0" destOrd="1" presId="urn:microsoft.com/office/officeart/2005/8/layout/vList5"/>
    <dgm:cxn modelId="{7600CB89-BA46-4E8B-83D0-1313730F03E5}" type="presOf" srcId="{A291E649-1A58-4D81-8617-D95005A9622C}" destId="{5C26542F-790B-4701-ACAF-08EA60E60460}" srcOrd="0" destOrd="0" presId="urn:microsoft.com/office/officeart/2005/8/layout/vList5"/>
    <dgm:cxn modelId="{79A2F05C-49D1-4341-B30A-310DF4E22328}" srcId="{5DC7FBD6-D221-4155-84BC-F2F49499B317}" destId="{693463C8-FC9D-486F-ACD0-52086071A4B6}" srcOrd="0" destOrd="0" parTransId="{332AFC30-068C-471C-AEDE-45DF4056069F}" sibTransId="{7DF2A2CC-AE39-461D-AA7D-F0C7F638FD44}"/>
    <dgm:cxn modelId="{1C0465A8-8F1C-40F0-BE5D-8F8EE88B966A}" srcId="{161F520A-0DF8-4DB4-ABF9-7273717D3D7D}" destId="{1C086491-E9BD-4E2F-A1C1-ABF5F6B13B68}" srcOrd="0" destOrd="0" parTransId="{9108DA44-CBAA-42F1-AA15-79DBA00632BB}" sibTransId="{6A3FBCFB-81A1-456E-9566-231671462D2D}"/>
    <dgm:cxn modelId="{78449D28-7E96-4362-9B59-6935D2528147}" srcId="{BCC8515C-5D68-401D-BFF1-480D5E50A2C6}" destId="{BCF84F7E-FADD-497A-B55B-942974F0F12E}" srcOrd="2" destOrd="0" parTransId="{161FE7AA-B7A8-470E-8924-46C3A06008AF}" sibTransId="{B0A86645-5395-4C4A-BDA5-1EE82DCCD76B}"/>
    <dgm:cxn modelId="{BA619580-9695-42CB-9371-2A977A7FD1AF}" srcId="{E79AE1D3-4C30-4A1D-A1F7-7790D05CDE94}" destId="{42C6D354-BCBC-46F1-8D4D-84AD34A43849}" srcOrd="0" destOrd="0" parTransId="{62CB988D-EBA7-471C-90B4-103C166920FF}" sibTransId="{83ABC0E0-F9E9-4EBA-A174-D47DC328BA94}"/>
    <dgm:cxn modelId="{979D0E8B-A085-4439-AA0E-F040BE08E370}" type="presOf" srcId="{E2180254-6873-4F02-BE95-7D9044C345F0}" destId="{8C93F563-80EA-4AB9-BEEF-984345D62316}" srcOrd="0" destOrd="0" presId="urn:microsoft.com/office/officeart/2005/8/layout/vList5"/>
    <dgm:cxn modelId="{31940EE1-1D7C-438E-B90A-35863CA381E0}" srcId="{5DC7FBD6-D221-4155-84BC-F2F49499B317}" destId="{CA7DA9E8-D290-4DD1-A45B-7A81990A2EBB}" srcOrd="3" destOrd="0" parTransId="{F1F531D3-3CDD-44F3-90B4-078197F9E78E}" sibTransId="{4B316D66-52C0-4DCF-9826-85BFD473F1A5}"/>
    <dgm:cxn modelId="{F4999B35-FFF0-4B6B-84B1-DE283E1B20A4}" type="presOf" srcId="{546E5BED-59A9-4288-8F13-8112B5B13743}" destId="{CA5B9F18-E23E-4087-AB5A-C660AEA4F2CC}" srcOrd="0" destOrd="0" presId="urn:microsoft.com/office/officeart/2005/8/layout/vList5"/>
    <dgm:cxn modelId="{987E34CA-2ACE-43C9-971F-D84CE515961E}" type="presOf" srcId="{75607FD9-097D-48C7-BA70-9673295B9A50}" destId="{BD5E41F7-19D1-4232-98DA-DA0475C745C8}" srcOrd="0" destOrd="0" presId="urn:microsoft.com/office/officeart/2005/8/layout/vList5"/>
    <dgm:cxn modelId="{E95A27C9-A90A-4E59-BB50-0B0A37793ED5}" type="presOf" srcId="{5DC7FBD6-D221-4155-84BC-F2F49499B317}" destId="{6B86DD50-0DF3-43CD-A1C3-DBA996FE66C6}" srcOrd="0" destOrd="0" presId="urn:microsoft.com/office/officeart/2005/8/layout/vList5"/>
    <dgm:cxn modelId="{0AF589AC-15B6-4E6A-AD45-FF759A1C74A2}" srcId="{5DC7FBD6-D221-4155-84BC-F2F49499B317}" destId="{E79AE1D3-4C30-4A1D-A1F7-7790D05CDE94}" srcOrd="5" destOrd="0" parTransId="{D7A1CAAB-8AC8-42F9-815E-86ACB10B735E}" sibTransId="{6A1FD62D-E662-4600-ACD0-5B73BDE9F2DF}"/>
    <dgm:cxn modelId="{0C45CA10-A682-439D-9109-89FC3D45B65B}" type="presOf" srcId="{1C086491-E9BD-4E2F-A1C1-ABF5F6B13B68}" destId="{86DBE7A8-B926-43DF-9BBE-215A40435055}" srcOrd="0" destOrd="0" presId="urn:microsoft.com/office/officeart/2005/8/layout/vList5"/>
    <dgm:cxn modelId="{0953085C-750E-4EA6-86A3-7832AC0DA05A}" type="presParOf" srcId="{6B86DD50-0DF3-43CD-A1C3-DBA996FE66C6}" destId="{26F7C552-C8C3-4C65-8817-5C354C8C1B2D}" srcOrd="0" destOrd="0" presId="urn:microsoft.com/office/officeart/2005/8/layout/vList5"/>
    <dgm:cxn modelId="{5AA39C8F-1101-4949-AD15-FC2F4B2B789E}" type="presParOf" srcId="{26F7C552-C8C3-4C65-8817-5C354C8C1B2D}" destId="{2B25732A-79A5-4398-9824-E045D562B342}" srcOrd="0" destOrd="0" presId="urn:microsoft.com/office/officeart/2005/8/layout/vList5"/>
    <dgm:cxn modelId="{3750FCED-52AC-4E35-B53C-CE246BBC16A5}" type="presParOf" srcId="{26F7C552-C8C3-4C65-8817-5C354C8C1B2D}" destId="{8C93F563-80EA-4AB9-BEEF-984345D62316}" srcOrd="1" destOrd="0" presId="urn:microsoft.com/office/officeart/2005/8/layout/vList5"/>
    <dgm:cxn modelId="{64CA6F6B-EB1D-4EB1-9956-E827021723E7}" type="presParOf" srcId="{6B86DD50-0DF3-43CD-A1C3-DBA996FE66C6}" destId="{6177B4CB-5FDD-46E2-AB3E-2F8241AF09AE}" srcOrd="1" destOrd="0" presId="urn:microsoft.com/office/officeart/2005/8/layout/vList5"/>
    <dgm:cxn modelId="{0F973317-9866-4261-AE6E-C0625EB05EA0}" type="presParOf" srcId="{6B86DD50-0DF3-43CD-A1C3-DBA996FE66C6}" destId="{941B3A94-9C54-47F6-B70E-34B0DEEC201E}" srcOrd="2" destOrd="0" presId="urn:microsoft.com/office/officeart/2005/8/layout/vList5"/>
    <dgm:cxn modelId="{CB75D5FA-5B51-4C16-8C66-64CA101F471A}" type="presParOf" srcId="{941B3A94-9C54-47F6-B70E-34B0DEEC201E}" destId="{F3655AF5-1341-4AA1-9BB6-852038D59C72}" srcOrd="0" destOrd="0" presId="urn:microsoft.com/office/officeart/2005/8/layout/vList5"/>
    <dgm:cxn modelId="{B0249EB9-B6A6-41BD-8C44-329F4348F832}" type="presParOf" srcId="{941B3A94-9C54-47F6-B70E-34B0DEEC201E}" destId="{CA5B9F18-E23E-4087-AB5A-C660AEA4F2CC}" srcOrd="1" destOrd="0" presId="urn:microsoft.com/office/officeart/2005/8/layout/vList5"/>
    <dgm:cxn modelId="{11C355A1-73F7-4D2E-B5F1-BD4701FDB565}" type="presParOf" srcId="{6B86DD50-0DF3-43CD-A1C3-DBA996FE66C6}" destId="{D4852FED-8F38-4F84-B5CA-E6B78723A730}" srcOrd="3" destOrd="0" presId="urn:microsoft.com/office/officeart/2005/8/layout/vList5"/>
    <dgm:cxn modelId="{A588D5CA-E530-4DE5-A782-EB3E2E8FD3B9}" type="presParOf" srcId="{6B86DD50-0DF3-43CD-A1C3-DBA996FE66C6}" destId="{4ECD0597-86E8-4AAB-A9AD-BCD702C36F35}" srcOrd="4" destOrd="0" presId="urn:microsoft.com/office/officeart/2005/8/layout/vList5"/>
    <dgm:cxn modelId="{B0F046D0-FDD9-4DFF-916D-11DAA9BDDD64}" type="presParOf" srcId="{4ECD0597-86E8-4AAB-A9AD-BCD702C36F35}" destId="{BD5E41F7-19D1-4232-98DA-DA0475C745C8}" srcOrd="0" destOrd="0" presId="urn:microsoft.com/office/officeart/2005/8/layout/vList5"/>
    <dgm:cxn modelId="{66442278-21AC-49F6-B510-E23DB194CCA1}" type="presParOf" srcId="{4ECD0597-86E8-4AAB-A9AD-BCD702C36F35}" destId="{349C31C4-29D0-4FB3-A646-59FF603CACA6}" srcOrd="1" destOrd="0" presId="urn:microsoft.com/office/officeart/2005/8/layout/vList5"/>
    <dgm:cxn modelId="{20ED57F5-4D50-4DC6-9C35-3462AB5C96A3}" type="presParOf" srcId="{6B86DD50-0DF3-43CD-A1C3-DBA996FE66C6}" destId="{3F456A29-E5BE-447D-B1B4-0B88F49927B3}" srcOrd="5" destOrd="0" presId="urn:microsoft.com/office/officeart/2005/8/layout/vList5"/>
    <dgm:cxn modelId="{DADF33F7-B109-4EB8-B9E2-982E54A59B26}" type="presParOf" srcId="{6B86DD50-0DF3-43CD-A1C3-DBA996FE66C6}" destId="{2D1942CE-CAC5-496C-9178-A9A332B5D25A}" srcOrd="6" destOrd="0" presId="urn:microsoft.com/office/officeart/2005/8/layout/vList5"/>
    <dgm:cxn modelId="{F986FBB5-3DDA-420F-89AB-78954D4F4FB3}" type="presParOf" srcId="{2D1942CE-CAC5-496C-9178-A9A332B5D25A}" destId="{40F94550-8515-4727-9827-5431169C9720}" srcOrd="0" destOrd="0" presId="urn:microsoft.com/office/officeart/2005/8/layout/vList5"/>
    <dgm:cxn modelId="{5BC8C3FB-A7AF-4072-9702-94A17798D7C0}" type="presParOf" srcId="{2D1942CE-CAC5-496C-9178-A9A332B5D25A}" destId="{4D2AAD18-6A1F-4AAE-BC02-3BE32045BC30}" srcOrd="1" destOrd="0" presId="urn:microsoft.com/office/officeart/2005/8/layout/vList5"/>
    <dgm:cxn modelId="{9F9D8D2E-0CB3-4D1E-9DF9-0240D6B92317}" type="presParOf" srcId="{6B86DD50-0DF3-43CD-A1C3-DBA996FE66C6}" destId="{1DB35B12-B5EF-4C6B-8EBF-A1C3EE6BA8E0}" srcOrd="7" destOrd="0" presId="urn:microsoft.com/office/officeart/2005/8/layout/vList5"/>
    <dgm:cxn modelId="{D3846ED9-6DA1-4E75-8753-C21CCE1850BF}" type="presParOf" srcId="{6B86DD50-0DF3-43CD-A1C3-DBA996FE66C6}" destId="{2ED8BA3D-0AE0-4AF0-9C87-06E71FFCFA6D}" srcOrd="8" destOrd="0" presId="urn:microsoft.com/office/officeart/2005/8/layout/vList5"/>
    <dgm:cxn modelId="{610D098B-2392-464C-9BC2-3F56BB642311}" type="presParOf" srcId="{2ED8BA3D-0AE0-4AF0-9C87-06E71FFCFA6D}" destId="{61C51786-A653-4346-A0C7-1D8DBD4A3ADF}" srcOrd="0" destOrd="0" presId="urn:microsoft.com/office/officeart/2005/8/layout/vList5"/>
    <dgm:cxn modelId="{B53D498D-1B4F-4301-B68D-E838A7301433}" type="presParOf" srcId="{2ED8BA3D-0AE0-4AF0-9C87-06E71FFCFA6D}" destId="{86DBE7A8-B926-43DF-9BBE-215A40435055}" srcOrd="1" destOrd="0" presId="urn:microsoft.com/office/officeart/2005/8/layout/vList5"/>
    <dgm:cxn modelId="{2F3F6B6C-6AD3-4E07-9C29-9CB6EDB33817}" type="presParOf" srcId="{6B86DD50-0DF3-43CD-A1C3-DBA996FE66C6}" destId="{19D974D0-37C1-458C-8094-947DEEC7A877}" srcOrd="9" destOrd="0" presId="urn:microsoft.com/office/officeart/2005/8/layout/vList5"/>
    <dgm:cxn modelId="{6C80750D-EBEC-49CA-9B79-056053B11FC5}" type="presParOf" srcId="{6B86DD50-0DF3-43CD-A1C3-DBA996FE66C6}" destId="{3E5EE7AF-221A-451B-B8A4-74A74E18C869}" srcOrd="10" destOrd="0" presId="urn:microsoft.com/office/officeart/2005/8/layout/vList5"/>
    <dgm:cxn modelId="{017DA0E7-94FA-4247-9B18-CC3F8588966C}" type="presParOf" srcId="{3E5EE7AF-221A-451B-B8A4-74A74E18C869}" destId="{E7B50809-E69A-4DB2-883B-FCFEB6E9C106}" srcOrd="0" destOrd="0" presId="urn:microsoft.com/office/officeart/2005/8/layout/vList5"/>
    <dgm:cxn modelId="{69EF03BB-2E13-486C-80D3-2F799D3037D0}" type="presParOf" srcId="{3E5EE7AF-221A-451B-B8A4-74A74E18C869}" destId="{25A41110-2CF8-4DE2-A990-4809EDBDD7C5}" srcOrd="1" destOrd="0" presId="urn:microsoft.com/office/officeart/2005/8/layout/vList5"/>
    <dgm:cxn modelId="{88FA2CD5-06BA-4FBE-8AE3-FF3A6A9644C8}" type="presParOf" srcId="{6B86DD50-0DF3-43CD-A1C3-DBA996FE66C6}" destId="{AA103CD0-6992-4C91-825A-D70AA03246D5}" srcOrd="11" destOrd="0" presId="urn:microsoft.com/office/officeart/2005/8/layout/vList5"/>
    <dgm:cxn modelId="{BEECBBD0-1BA5-4AC0-8B1D-440DE4CD0BB8}" type="presParOf" srcId="{6B86DD50-0DF3-43CD-A1C3-DBA996FE66C6}" destId="{1F567FA3-EC64-479A-A6B6-0CCB865B6425}" srcOrd="12" destOrd="0" presId="urn:microsoft.com/office/officeart/2005/8/layout/vList5"/>
    <dgm:cxn modelId="{C11FD985-32A2-4A82-81CA-A1D61EEE565B}" type="presParOf" srcId="{1F567FA3-EC64-479A-A6B6-0CCB865B6425}" destId="{9F370F9C-6DA5-4E2A-A9D0-9DCCB8D21B3A}" srcOrd="0" destOrd="0" presId="urn:microsoft.com/office/officeart/2005/8/layout/vList5"/>
    <dgm:cxn modelId="{3D57589B-70BD-4EF4-B93F-75300580E8CF}" type="presParOf" srcId="{1F567FA3-EC64-479A-A6B6-0CCB865B6425}" destId="{5C26542F-790B-4701-ACAF-08EA60E6046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392E0B-84A0-46C7-B7DB-4CBAE32B27AD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A473246-ADD6-4DD3-839E-0A8657A6261D}">
      <dgm:prSet phldrT="[Texto]"/>
      <dgm:spPr/>
      <dgm:t>
        <a:bodyPr/>
        <a:lstStyle/>
        <a:p>
          <a:r>
            <a:rPr lang="pt-BR" dirty="0" err="1" smtClean="0"/>
            <a:t>UNEDs</a:t>
          </a:r>
          <a:endParaRPr lang="pt-BR" dirty="0"/>
        </a:p>
      </dgm:t>
    </dgm:pt>
    <dgm:pt modelId="{A04C41D8-E051-4301-8DD7-B7EFA25C5228}" type="parTrans" cxnId="{17BE1783-6B8D-4D31-AAF9-06E183E903E2}">
      <dgm:prSet/>
      <dgm:spPr/>
      <dgm:t>
        <a:bodyPr/>
        <a:lstStyle/>
        <a:p>
          <a:endParaRPr lang="pt-BR"/>
        </a:p>
      </dgm:t>
    </dgm:pt>
    <dgm:pt modelId="{13C2D49A-D610-4B2C-AFB1-DB36243A218A}" type="sibTrans" cxnId="{17BE1783-6B8D-4D31-AAF9-06E183E903E2}">
      <dgm:prSet/>
      <dgm:spPr/>
      <dgm:t>
        <a:bodyPr/>
        <a:lstStyle/>
        <a:p>
          <a:endParaRPr lang="pt-BR"/>
        </a:p>
      </dgm:t>
    </dgm:pt>
    <dgm:pt modelId="{5A61E527-238C-40A8-9EFC-47D2C7DDE511}">
      <dgm:prSet phldrT="[Texto]"/>
      <dgm:spPr/>
      <dgm:t>
        <a:bodyPr/>
        <a:lstStyle/>
        <a:p>
          <a:r>
            <a:rPr lang="pt-BR" dirty="0" smtClean="0"/>
            <a:t>DIGES</a:t>
          </a:r>
          <a:endParaRPr lang="pt-BR" dirty="0"/>
        </a:p>
      </dgm:t>
    </dgm:pt>
    <dgm:pt modelId="{0461D235-90C2-4D0B-9036-BE22FCC3FDDA}" type="parTrans" cxnId="{CC658ED5-3CDB-4F8C-B373-400E8A1787E8}">
      <dgm:prSet/>
      <dgm:spPr/>
      <dgm:t>
        <a:bodyPr/>
        <a:lstStyle/>
        <a:p>
          <a:endParaRPr lang="pt-BR"/>
        </a:p>
      </dgm:t>
    </dgm:pt>
    <dgm:pt modelId="{DA0E2712-3316-4231-8033-DA5BA76EE77E}" type="sibTrans" cxnId="{CC658ED5-3CDB-4F8C-B373-400E8A1787E8}">
      <dgm:prSet/>
      <dgm:spPr/>
      <dgm:t>
        <a:bodyPr/>
        <a:lstStyle/>
        <a:p>
          <a:endParaRPr lang="pt-BR"/>
        </a:p>
      </dgm:t>
    </dgm:pt>
    <dgm:pt modelId="{D520CE93-852C-4A74-82B0-4C37E87B7999}">
      <dgm:prSet phldrT="[Texto]"/>
      <dgm:spPr/>
      <dgm:t>
        <a:bodyPr/>
        <a:lstStyle/>
        <a:p>
          <a:r>
            <a:rPr lang="pt-BR" dirty="0" smtClean="0"/>
            <a:t>DIRETORIAS</a:t>
          </a:r>
        </a:p>
      </dgm:t>
    </dgm:pt>
    <dgm:pt modelId="{4D752ADE-AA58-4689-85AE-81B90F4659A1}" type="parTrans" cxnId="{1EC5BA40-BE2B-4A15-AAFE-D84A6D162B65}">
      <dgm:prSet/>
      <dgm:spPr/>
      <dgm:t>
        <a:bodyPr/>
        <a:lstStyle/>
        <a:p>
          <a:endParaRPr lang="pt-BR"/>
        </a:p>
      </dgm:t>
    </dgm:pt>
    <dgm:pt modelId="{B0C7E94F-4D64-4C82-A0B0-FEBA04808CDF}" type="sibTrans" cxnId="{1EC5BA40-BE2B-4A15-AAFE-D84A6D162B65}">
      <dgm:prSet/>
      <dgm:spPr/>
      <dgm:t>
        <a:bodyPr/>
        <a:lstStyle/>
        <a:p>
          <a:endParaRPr lang="pt-BR"/>
        </a:p>
      </dgm:t>
    </dgm:pt>
    <dgm:pt modelId="{DB21B60D-16F9-4D1C-BB78-41A4D8FFB269}" type="pres">
      <dgm:prSet presAssocID="{9E392E0B-84A0-46C7-B7DB-4CBAE32B27A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2A33E03E-C387-461F-AB2E-6581710E6BCE}" type="pres">
      <dgm:prSet presAssocID="{AA473246-ADD6-4DD3-839E-0A8657A6261D}" presName="Accent1" presStyleCnt="0"/>
      <dgm:spPr/>
    </dgm:pt>
    <dgm:pt modelId="{CD4DFF8B-4FDE-49C8-B81E-3CA76DD80F42}" type="pres">
      <dgm:prSet presAssocID="{AA473246-ADD6-4DD3-839E-0A8657A6261D}" presName="Accent" presStyleLbl="node1" presStyleIdx="0" presStyleCnt="3" custScaleX="104081" custScaleY="98417"/>
      <dgm:spPr/>
    </dgm:pt>
    <dgm:pt modelId="{9BD696FF-4C1C-45F4-BC85-90B6EB4B5C43}" type="pres">
      <dgm:prSet presAssocID="{AA473246-ADD6-4DD3-839E-0A8657A6261D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90560C-8899-48EB-8193-AF56FCC90202}" type="pres">
      <dgm:prSet presAssocID="{5A61E527-238C-40A8-9EFC-47D2C7DDE511}" presName="Accent2" presStyleCnt="0"/>
      <dgm:spPr/>
    </dgm:pt>
    <dgm:pt modelId="{3D98E92B-0171-4C9C-B4BC-58F521A4DF82}" type="pres">
      <dgm:prSet presAssocID="{5A61E527-238C-40A8-9EFC-47D2C7DDE511}" presName="Accent" presStyleLbl="node1" presStyleIdx="1" presStyleCnt="3"/>
      <dgm:spPr/>
    </dgm:pt>
    <dgm:pt modelId="{63D07837-A226-40A6-A249-9B84B86D56D7}" type="pres">
      <dgm:prSet presAssocID="{5A61E527-238C-40A8-9EFC-47D2C7DDE511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F806B9-68DE-4DF0-9CB3-F33AFBCF1497}" type="pres">
      <dgm:prSet presAssocID="{D520CE93-852C-4A74-82B0-4C37E87B7999}" presName="Accent3" presStyleCnt="0"/>
      <dgm:spPr/>
    </dgm:pt>
    <dgm:pt modelId="{1E1A16FC-8EF7-46CC-A650-6E8E05EADAEA}" type="pres">
      <dgm:prSet presAssocID="{D520CE93-852C-4A74-82B0-4C37E87B7999}" presName="Accent" presStyleLbl="node1" presStyleIdx="2" presStyleCnt="3"/>
      <dgm:spPr/>
    </dgm:pt>
    <dgm:pt modelId="{D6499349-4A0A-4907-9152-A7A8897787B8}" type="pres">
      <dgm:prSet presAssocID="{D520CE93-852C-4A74-82B0-4C37E87B7999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7BE1783-6B8D-4D31-AAF9-06E183E903E2}" srcId="{9E392E0B-84A0-46C7-B7DB-4CBAE32B27AD}" destId="{AA473246-ADD6-4DD3-839E-0A8657A6261D}" srcOrd="0" destOrd="0" parTransId="{A04C41D8-E051-4301-8DD7-B7EFA25C5228}" sibTransId="{13C2D49A-D610-4B2C-AFB1-DB36243A218A}"/>
    <dgm:cxn modelId="{47DCA5CF-5308-404A-B95B-1C39979AC1F4}" type="presOf" srcId="{AA473246-ADD6-4DD3-839E-0A8657A6261D}" destId="{9BD696FF-4C1C-45F4-BC85-90B6EB4B5C43}" srcOrd="0" destOrd="0" presId="urn:microsoft.com/office/officeart/2009/layout/CircleArrowProcess"/>
    <dgm:cxn modelId="{7A89F902-22C3-49D9-9C61-EC0BE4092E2A}" type="presOf" srcId="{9E392E0B-84A0-46C7-B7DB-4CBAE32B27AD}" destId="{DB21B60D-16F9-4D1C-BB78-41A4D8FFB269}" srcOrd="0" destOrd="0" presId="urn:microsoft.com/office/officeart/2009/layout/CircleArrowProcess"/>
    <dgm:cxn modelId="{809DFA72-7CC1-4121-B2F4-7646E892322C}" type="presOf" srcId="{D520CE93-852C-4A74-82B0-4C37E87B7999}" destId="{D6499349-4A0A-4907-9152-A7A8897787B8}" srcOrd="0" destOrd="0" presId="urn:microsoft.com/office/officeart/2009/layout/CircleArrowProcess"/>
    <dgm:cxn modelId="{CC658ED5-3CDB-4F8C-B373-400E8A1787E8}" srcId="{9E392E0B-84A0-46C7-B7DB-4CBAE32B27AD}" destId="{5A61E527-238C-40A8-9EFC-47D2C7DDE511}" srcOrd="1" destOrd="0" parTransId="{0461D235-90C2-4D0B-9036-BE22FCC3FDDA}" sibTransId="{DA0E2712-3316-4231-8033-DA5BA76EE77E}"/>
    <dgm:cxn modelId="{1EC5BA40-BE2B-4A15-AAFE-D84A6D162B65}" srcId="{9E392E0B-84A0-46C7-B7DB-4CBAE32B27AD}" destId="{D520CE93-852C-4A74-82B0-4C37E87B7999}" srcOrd="2" destOrd="0" parTransId="{4D752ADE-AA58-4689-85AE-81B90F4659A1}" sibTransId="{B0C7E94F-4D64-4C82-A0B0-FEBA04808CDF}"/>
    <dgm:cxn modelId="{D5C3F968-E01E-4A55-8378-F9BB33828A3A}" type="presOf" srcId="{5A61E527-238C-40A8-9EFC-47D2C7DDE511}" destId="{63D07837-A226-40A6-A249-9B84B86D56D7}" srcOrd="0" destOrd="0" presId="urn:microsoft.com/office/officeart/2009/layout/CircleArrowProcess"/>
    <dgm:cxn modelId="{E3536F7F-7218-4EAA-B7EE-DE8B73A3746B}" type="presParOf" srcId="{DB21B60D-16F9-4D1C-BB78-41A4D8FFB269}" destId="{2A33E03E-C387-461F-AB2E-6581710E6BCE}" srcOrd="0" destOrd="0" presId="urn:microsoft.com/office/officeart/2009/layout/CircleArrowProcess"/>
    <dgm:cxn modelId="{94F56969-BABD-4B9E-99EE-1D680EE5B35B}" type="presParOf" srcId="{2A33E03E-C387-461F-AB2E-6581710E6BCE}" destId="{CD4DFF8B-4FDE-49C8-B81E-3CA76DD80F42}" srcOrd="0" destOrd="0" presId="urn:microsoft.com/office/officeart/2009/layout/CircleArrowProcess"/>
    <dgm:cxn modelId="{FA018E4D-5129-48AA-958E-8D1610D1C615}" type="presParOf" srcId="{DB21B60D-16F9-4D1C-BB78-41A4D8FFB269}" destId="{9BD696FF-4C1C-45F4-BC85-90B6EB4B5C43}" srcOrd="1" destOrd="0" presId="urn:microsoft.com/office/officeart/2009/layout/CircleArrowProcess"/>
    <dgm:cxn modelId="{44A9F555-2E7C-4ACC-B507-5424C68E1C41}" type="presParOf" srcId="{DB21B60D-16F9-4D1C-BB78-41A4D8FFB269}" destId="{4D90560C-8899-48EB-8193-AF56FCC90202}" srcOrd="2" destOrd="0" presId="urn:microsoft.com/office/officeart/2009/layout/CircleArrowProcess"/>
    <dgm:cxn modelId="{6088ED58-E17A-4B57-B37D-5225B38CA0FB}" type="presParOf" srcId="{4D90560C-8899-48EB-8193-AF56FCC90202}" destId="{3D98E92B-0171-4C9C-B4BC-58F521A4DF82}" srcOrd="0" destOrd="0" presId="urn:microsoft.com/office/officeart/2009/layout/CircleArrowProcess"/>
    <dgm:cxn modelId="{70CEE3E1-C430-4178-885D-DB275E66EE94}" type="presParOf" srcId="{DB21B60D-16F9-4D1C-BB78-41A4D8FFB269}" destId="{63D07837-A226-40A6-A249-9B84B86D56D7}" srcOrd="3" destOrd="0" presId="urn:microsoft.com/office/officeart/2009/layout/CircleArrowProcess"/>
    <dgm:cxn modelId="{188A3272-9E49-442F-A390-8778B59F41F9}" type="presParOf" srcId="{DB21B60D-16F9-4D1C-BB78-41A4D8FFB269}" destId="{0CF806B9-68DE-4DF0-9CB3-F33AFBCF1497}" srcOrd="4" destOrd="0" presId="urn:microsoft.com/office/officeart/2009/layout/CircleArrowProcess"/>
    <dgm:cxn modelId="{E5F85B99-BABD-469C-8C5F-77F1A5B6E483}" type="presParOf" srcId="{0CF806B9-68DE-4DF0-9CB3-F33AFBCF1497}" destId="{1E1A16FC-8EF7-46CC-A650-6E8E05EADAEA}" srcOrd="0" destOrd="0" presId="urn:microsoft.com/office/officeart/2009/layout/CircleArrowProcess"/>
    <dgm:cxn modelId="{80C52F73-511B-4345-BB86-A1D0AFE57C39}" type="presParOf" srcId="{DB21B60D-16F9-4D1C-BB78-41A4D8FFB269}" destId="{D6499349-4A0A-4907-9152-A7A8897787B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BA3E5-F7E9-49BC-B7D4-14721DEB5677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C7401-6428-43E2-8147-929782E7F5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82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341688" y="566738"/>
            <a:ext cx="4010025" cy="2833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C25E5-2BE1-4727-8953-F314D2ECE043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832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2005" y="2347413"/>
            <a:ext cx="9089390" cy="161975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4010" y="4282016"/>
            <a:ext cx="7485380" cy="19311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57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71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52715" y="302611"/>
            <a:ext cx="2406015" cy="644751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4670" y="302611"/>
            <a:ext cx="7039822" cy="644751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75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705" y="4855751"/>
            <a:ext cx="9089390" cy="150080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4705" y="3202768"/>
            <a:ext cx="9089390" cy="165298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7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1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5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9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3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7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1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29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4670" y="1763184"/>
            <a:ext cx="4722918" cy="498694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35812" y="1763184"/>
            <a:ext cx="4722918" cy="498694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17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0" y="1691467"/>
            <a:ext cx="4724775" cy="7049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91" indent="0">
              <a:buNone/>
              <a:defRPr sz="2300" b="1"/>
            </a:lvl2pPr>
            <a:lvl3pPr marL="1042782" indent="0">
              <a:buNone/>
              <a:defRPr sz="2100" b="1"/>
            </a:lvl3pPr>
            <a:lvl4pPr marL="1564173" indent="0">
              <a:buNone/>
              <a:defRPr sz="1800" b="1"/>
            </a:lvl4pPr>
            <a:lvl5pPr marL="2085564" indent="0">
              <a:buNone/>
              <a:defRPr sz="1800" b="1"/>
            </a:lvl5pPr>
            <a:lvl6pPr marL="2606954" indent="0">
              <a:buNone/>
              <a:defRPr sz="1800" b="1"/>
            </a:lvl6pPr>
            <a:lvl7pPr marL="3128345" indent="0">
              <a:buNone/>
              <a:defRPr sz="1800" b="1"/>
            </a:lvl7pPr>
            <a:lvl8pPr marL="3649736" indent="0">
              <a:buNone/>
              <a:defRPr sz="1800" b="1"/>
            </a:lvl8pPr>
            <a:lvl9pPr marL="4171127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4670" y="2396390"/>
            <a:ext cx="4724775" cy="435373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432099" y="1691467"/>
            <a:ext cx="4726631" cy="7049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91" indent="0">
              <a:buNone/>
              <a:defRPr sz="2300" b="1"/>
            </a:lvl2pPr>
            <a:lvl3pPr marL="1042782" indent="0">
              <a:buNone/>
              <a:defRPr sz="2100" b="1"/>
            </a:lvl3pPr>
            <a:lvl4pPr marL="1564173" indent="0">
              <a:buNone/>
              <a:defRPr sz="1800" b="1"/>
            </a:lvl4pPr>
            <a:lvl5pPr marL="2085564" indent="0">
              <a:buNone/>
              <a:defRPr sz="1800" b="1"/>
            </a:lvl5pPr>
            <a:lvl6pPr marL="2606954" indent="0">
              <a:buNone/>
              <a:defRPr sz="1800" b="1"/>
            </a:lvl6pPr>
            <a:lvl7pPr marL="3128345" indent="0">
              <a:buNone/>
              <a:defRPr sz="1800" b="1"/>
            </a:lvl7pPr>
            <a:lvl8pPr marL="3649736" indent="0">
              <a:buNone/>
              <a:defRPr sz="1800" b="1"/>
            </a:lvl8pPr>
            <a:lvl9pPr marL="4171127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432099" y="2396390"/>
            <a:ext cx="4726631" cy="435373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57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40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70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671" y="300861"/>
            <a:ext cx="3518055" cy="128040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80822" y="300861"/>
            <a:ext cx="5977908" cy="644926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4671" y="1581268"/>
            <a:ext cx="3518055" cy="5168856"/>
          </a:xfrm>
        </p:spPr>
        <p:txBody>
          <a:bodyPr/>
          <a:lstStyle>
            <a:lvl1pPr marL="0" indent="0">
              <a:buNone/>
              <a:defRPr sz="1600"/>
            </a:lvl1pPr>
            <a:lvl2pPr marL="521391" indent="0">
              <a:buNone/>
              <a:defRPr sz="1400"/>
            </a:lvl2pPr>
            <a:lvl3pPr marL="1042782" indent="0">
              <a:buNone/>
              <a:defRPr sz="1100"/>
            </a:lvl3pPr>
            <a:lvl4pPr marL="1564173" indent="0">
              <a:buNone/>
              <a:defRPr sz="1000"/>
            </a:lvl4pPr>
            <a:lvl5pPr marL="2085564" indent="0">
              <a:buNone/>
              <a:defRPr sz="1000"/>
            </a:lvl5pPr>
            <a:lvl6pPr marL="2606954" indent="0">
              <a:buNone/>
              <a:defRPr sz="1000"/>
            </a:lvl6pPr>
            <a:lvl7pPr marL="3128345" indent="0">
              <a:buNone/>
              <a:defRPr sz="1000"/>
            </a:lvl7pPr>
            <a:lvl8pPr marL="3649736" indent="0">
              <a:buNone/>
              <a:defRPr sz="1000"/>
            </a:lvl8pPr>
            <a:lvl9pPr marL="4171127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02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981" y="5289550"/>
            <a:ext cx="6416040" cy="62446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95981" y="675187"/>
            <a:ext cx="6416040" cy="4533900"/>
          </a:xfrm>
        </p:spPr>
        <p:txBody>
          <a:bodyPr/>
          <a:lstStyle>
            <a:lvl1pPr marL="0" indent="0">
              <a:buNone/>
              <a:defRPr sz="3600"/>
            </a:lvl1pPr>
            <a:lvl2pPr marL="521391" indent="0">
              <a:buNone/>
              <a:defRPr sz="3200"/>
            </a:lvl2pPr>
            <a:lvl3pPr marL="1042782" indent="0">
              <a:buNone/>
              <a:defRPr sz="2700"/>
            </a:lvl3pPr>
            <a:lvl4pPr marL="1564173" indent="0">
              <a:buNone/>
              <a:defRPr sz="2300"/>
            </a:lvl4pPr>
            <a:lvl5pPr marL="2085564" indent="0">
              <a:buNone/>
              <a:defRPr sz="2300"/>
            </a:lvl5pPr>
            <a:lvl6pPr marL="2606954" indent="0">
              <a:buNone/>
              <a:defRPr sz="2300"/>
            </a:lvl6pPr>
            <a:lvl7pPr marL="3128345" indent="0">
              <a:buNone/>
              <a:defRPr sz="2300"/>
            </a:lvl7pPr>
            <a:lvl8pPr marL="3649736" indent="0">
              <a:buNone/>
              <a:defRPr sz="2300"/>
            </a:lvl8pPr>
            <a:lvl9pPr marL="4171127" indent="0">
              <a:buNone/>
              <a:defRPr sz="23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95981" y="5914011"/>
            <a:ext cx="6416040" cy="886839"/>
          </a:xfrm>
        </p:spPr>
        <p:txBody>
          <a:bodyPr/>
          <a:lstStyle>
            <a:lvl1pPr marL="0" indent="0">
              <a:buNone/>
              <a:defRPr sz="1600"/>
            </a:lvl1pPr>
            <a:lvl2pPr marL="521391" indent="0">
              <a:buNone/>
              <a:defRPr sz="1400"/>
            </a:lvl2pPr>
            <a:lvl3pPr marL="1042782" indent="0">
              <a:buNone/>
              <a:defRPr sz="1100"/>
            </a:lvl3pPr>
            <a:lvl4pPr marL="1564173" indent="0">
              <a:buNone/>
              <a:defRPr sz="1000"/>
            </a:lvl4pPr>
            <a:lvl5pPr marL="2085564" indent="0">
              <a:buNone/>
              <a:defRPr sz="1000"/>
            </a:lvl5pPr>
            <a:lvl6pPr marL="2606954" indent="0">
              <a:buNone/>
              <a:defRPr sz="1000"/>
            </a:lvl6pPr>
            <a:lvl7pPr marL="3128345" indent="0">
              <a:buNone/>
              <a:defRPr sz="1000"/>
            </a:lvl7pPr>
            <a:lvl8pPr marL="3649736" indent="0">
              <a:buNone/>
              <a:defRPr sz="1000"/>
            </a:lvl8pPr>
            <a:lvl9pPr marL="4171127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01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stretch>
            <a:fillRect l="2000" t="1000" r="80000" b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34670" y="302610"/>
            <a:ext cx="9624060" cy="1259417"/>
          </a:xfrm>
          <a:prstGeom prst="rect">
            <a:avLst/>
          </a:prstGeom>
        </p:spPr>
        <p:txBody>
          <a:bodyPr vert="horz" lIns="104278" tIns="52139" rIns="104278" bIns="52139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0" y="1763184"/>
            <a:ext cx="9624060" cy="4986941"/>
          </a:xfrm>
          <a:prstGeom prst="rect">
            <a:avLst/>
          </a:prstGeom>
        </p:spPr>
        <p:txBody>
          <a:bodyPr vert="horz" lIns="104278" tIns="52139" rIns="104278" bIns="52139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4670" y="7003756"/>
            <a:ext cx="2495127" cy="402314"/>
          </a:xfrm>
          <a:prstGeom prst="rect">
            <a:avLst/>
          </a:prstGeom>
        </p:spPr>
        <p:txBody>
          <a:bodyPr vert="horz" lIns="104278" tIns="52139" rIns="104278" bIns="5213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53579" y="7003756"/>
            <a:ext cx="3386243" cy="402314"/>
          </a:xfrm>
          <a:prstGeom prst="rect">
            <a:avLst/>
          </a:prstGeom>
        </p:spPr>
        <p:txBody>
          <a:bodyPr vert="horz" lIns="104278" tIns="52139" rIns="104278" bIns="5213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663603" y="7003756"/>
            <a:ext cx="2495127" cy="402314"/>
          </a:xfrm>
          <a:prstGeom prst="rect">
            <a:avLst/>
          </a:prstGeom>
        </p:spPr>
        <p:txBody>
          <a:bodyPr vert="horz" lIns="104278" tIns="52139" rIns="104278" bIns="5213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87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1042782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43" indent="-391043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260" indent="-325869" algn="l" defTabSz="1042782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477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868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259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650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041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432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822" indent="-260695" algn="l" defTabSz="104278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91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82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73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564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954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345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736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127" algn="l" defTabSz="104278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pdi2015_2019@cefet-rj.br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900" y="1568450"/>
            <a:ext cx="7086600" cy="500991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3136900" y="730250"/>
            <a:ext cx="547878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46100" algn="l"/>
              </a:tabLst>
            </a:pP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Ei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x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b="1" spc="-15" dirty="0">
                <a:solidFill>
                  <a:schemeClr val="tx2"/>
                </a:solidFill>
                <a:latin typeface="Verdana"/>
                <a:cs typeface="Verdana"/>
              </a:rPr>
              <a:t>em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á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tic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Ess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nci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do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 P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DI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idx="1"/>
          </p:nvPr>
        </p:nvSpPr>
        <p:spPr>
          <a:xfrm>
            <a:off x="546100" y="1797050"/>
            <a:ext cx="9624060" cy="52999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2750" marR="5080" indent="-400050">
              <a:lnSpc>
                <a:spcPct val="150000"/>
              </a:lnSpc>
              <a:buFont typeface="+mj-lt"/>
              <a:buAutoNum type="romanUcPeriod"/>
              <a:tabLst>
                <a:tab pos="625475" algn="l"/>
                <a:tab pos="2486025" algn="l"/>
                <a:tab pos="2997835" algn="l"/>
                <a:tab pos="4886325" algn="l"/>
                <a:tab pos="5229225" algn="l"/>
                <a:tab pos="7733030" algn="l"/>
              </a:tabLst>
            </a:pPr>
            <a:r>
              <a:rPr lang="pt-BR" sz="1600" spc="-20" dirty="0" smtClean="0">
                <a:solidFill>
                  <a:schemeClr val="tx2"/>
                </a:solidFill>
              </a:rPr>
              <a:t> PERFIL INSTITUCIONAL</a:t>
            </a:r>
          </a:p>
          <a:p>
            <a:pPr marL="412750" marR="5080" indent="-400050">
              <a:lnSpc>
                <a:spcPct val="150000"/>
              </a:lnSpc>
              <a:buFont typeface="+mj-lt"/>
              <a:buAutoNum type="romanUcPeriod"/>
              <a:tabLst>
                <a:tab pos="625475" algn="l"/>
                <a:tab pos="2486025" algn="l"/>
                <a:tab pos="2997835" algn="l"/>
                <a:tab pos="4886325" algn="l"/>
                <a:tab pos="5229225" algn="l"/>
                <a:tab pos="7733030" algn="l"/>
              </a:tabLst>
            </a:pPr>
            <a:r>
              <a:rPr lang="pt-BR" sz="1600" spc="-20" dirty="0" smtClean="0">
                <a:solidFill>
                  <a:schemeClr val="tx2"/>
                </a:solidFill>
              </a:rPr>
              <a:t> PROJETO PEDAGÓGICO INSTITUCIONAL – PPI (organização didático-pedagógica;       política de 	ensino; política de pesquisa e de extensão)</a:t>
            </a:r>
            <a:endParaRPr lang="pt-BR" sz="1600" spc="-20" dirty="0">
              <a:solidFill>
                <a:schemeClr val="tx2"/>
              </a:solidFill>
            </a:endParaRPr>
          </a:p>
          <a:p>
            <a:pPr marL="546100" marR="5080" indent="-533400">
              <a:lnSpc>
                <a:spcPct val="150000"/>
              </a:lnSpc>
              <a:buFont typeface="+mj-lt"/>
              <a:buAutoNum type="romanUcPeriod"/>
              <a:tabLst>
                <a:tab pos="625475" algn="l"/>
                <a:tab pos="2486025" algn="l"/>
                <a:tab pos="2997835" algn="l"/>
                <a:tab pos="4886325" algn="l"/>
                <a:tab pos="5229225" algn="l"/>
                <a:tab pos="7733030" algn="l"/>
              </a:tabLst>
            </a:pPr>
            <a:r>
              <a:rPr sz="1600" spc="-20" dirty="0" smtClean="0">
                <a:solidFill>
                  <a:schemeClr val="tx2"/>
                </a:solidFill>
              </a:rPr>
              <a:t>C</a:t>
            </a:r>
            <a:r>
              <a:rPr sz="1600" spc="-5" dirty="0" smtClean="0">
                <a:solidFill>
                  <a:schemeClr val="tx2"/>
                </a:solidFill>
              </a:rPr>
              <a:t>R</a:t>
            </a:r>
            <a:r>
              <a:rPr sz="1600" spc="-20" dirty="0" smtClean="0">
                <a:solidFill>
                  <a:schemeClr val="tx2"/>
                </a:solidFill>
              </a:rPr>
              <a:t>O</a:t>
            </a:r>
            <a:r>
              <a:rPr sz="1600" spc="-15" dirty="0" smtClean="0">
                <a:solidFill>
                  <a:schemeClr val="tx2"/>
                </a:solidFill>
              </a:rPr>
              <a:t>N</a:t>
            </a:r>
            <a:r>
              <a:rPr sz="1600" spc="-5" dirty="0" smtClean="0">
                <a:solidFill>
                  <a:schemeClr val="tx2"/>
                </a:solidFill>
              </a:rPr>
              <a:t>O</a:t>
            </a:r>
            <a:r>
              <a:rPr sz="1600" spc="-15" dirty="0" smtClean="0">
                <a:solidFill>
                  <a:schemeClr val="tx2"/>
                </a:solidFill>
              </a:rPr>
              <a:t>G</a:t>
            </a:r>
            <a:r>
              <a:rPr sz="1600" spc="-20" dirty="0" smtClean="0">
                <a:solidFill>
                  <a:schemeClr val="tx2"/>
                </a:solidFill>
              </a:rPr>
              <a:t>RA</a:t>
            </a:r>
            <a:r>
              <a:rPr sz="1600" spc="-25" dirty="0" smtClean="0">
                <a:solidFill>
                  <a:schemeClr val="tx2"/>
                </a:solidFill>
              </a:rPr>
              <a:t>M</a:t>
            </a:r>
            <a:r>
              <a:rPr sz="1600" spc="-15" dirty="0" smtClean="0">
                <a:solidFill>
                  <a:schemeClr val="tx2"/>
                </a:solidFill>
              </a:rPr>
              <a:t>A</a:t>
            </a:r>
            <a:r>
              <a:rPr sz="1600" dirty="0">
                <a:solidFill>
                  <a:schemeClr val="tx2"/>
                </a:solidFill>
              </a:rPr>
              <a:t>	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dirty="0">
                <a:solidFill>
                  <a:schemeClr val="tx2"/>
                </a:solidFill>
              </a:rPr>
              <a:t>	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MP</a:t>
            </a:r>
            <a:r>
              <a:rPr sz="1600" spc="-15" dirty="0">
                <a:solidFill>
                  <a:schemeClr val="tx2"/>
                </a:solidFill>
              </a:rPr>
              <a:t>L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NT</a:t>
            </a:r>
            <a:r>
              <a:rPr sz="1600" spc="-10" dirty="0">
                <a:solidFill>
                  <a:schemeClr val="tx2"/>
                </a:solidFill>
              </a:rPr>
              <a:t>A</a:t>
            </a:r>
            <a:r>
              <a:rPr sz="1600" spc="-20" dirty="0">
                <a:solidFill>
                  <a:schemeClr val="tx2"/>
                </a:solidFill>
              </a:rPr>
              <a:t>Ç</a:t>
            </a:r>
            <a:r>
              <a:rPr sz="1600" spc="-10" dirty="0">
                <a:solidFill>
                  <a:schemeClr val="tx2"/>
                </a:solidFill>
              </a:rPr>
              <a:t>Ã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dirty="0">
                <a:solidFill>
                  <a:schemeClr val="tx2"/>
                </a:solidFill>
              </a:rPr>
              <a:t>	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dirty="0">
                <a:solidFill>
                  <a:schemeClr val="tx2"/>
                </a:solidFill>
              </a:rPr>
              <a:t>	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5" dirty="0">
                <a:solidFill>
                  <a:schemeClr val="tx2"/>
                </a:solidFill>
              </a:rPr>
              <a:t>E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EN</a:t>
            </a:r>
            <a:r>
              <a:rPr sz="1600" spc="-10" dirty="0">
                <a:solidFill>
                  <a:schemeClr val="tx2"/>
                </a:solidFill>
              </a:rPr>
              <a:t>V</a:t>
            </a:r>
            <a:r>
              <a:rPr sz="1600" spc="-20" dirty="0">
                <a:solidFill>
                  <a:schemeClr val="tx2"/>
                </a:solidFill>
              </a:rPr>
              <a:t>O</a:t>
            </a:r>
            <a:r>
              <a:rPr sz="1600" spc="-15" dirty="0">
                <a:solidFill>
                  <a:schemeClr val="tx2"/>
                </a:solidFill>
              </a:rPr>
              <a:t>LV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M</a:t>
            </a:r>
            <a:r>
              <a:rPr sz="1600" spc="-15" dirty="0">
                <a:solidFill>
                  <a:schemeClr val="tx2"/>
                </a:solidFill>
              </a:rPr>
              <a:t>ENTO</a:t>
            </a:r>
            <a:r>
              <a:rPr sz="1600" dirty="0">
                <a:solidFill>
                  <a:schemeClr val="tx2"/>
                </a:solidFill>
              </a:rPr>
              <a:t>	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A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U</a:t>
            </a:r>
            <a:r>
              <a:rPr sz="1600" spc="-10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Ç</a:t>
            </a:r>
            <a:r>
              <a:rPr sz="1600" spc="-10" dirty="0">
                <a:solidFill>
                  <a:schemeClr val="tx2"/>
                </a:solidFill>
              </a:rPr>
              <a:t>Ã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5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D</a:t>
            </a:r>
            <a:r>
              <a:rPr sz="1600" spc="-5" dirty="0">
                <a:solidFill>
                  <a:schemeClr val="tx2"/>
                </a:solidFill>
              </a:rPr>
              <a:t>O</a:t>
            </a:r>
            <a:r>
              <a:rPr sz="1600" spc="-15" dirty="0">
                <a:solidFill>
                  <a:schemeClr val="tx2"/>
                </a:solidFill>
              </a:rPr>
              <a:t>S</a:t>
            </a:r>
            <a:r>
              <a:rPr sz="1600" spc="-5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C</a:t>
            </a:r>
            <a:r>
              <a:rPr sz="1600" spc="-20" dirty="0">
                <a:solidFill>
                  <a:schemeClr val="tx2"/>
                </a:solidFill>
              </a:rPr>
              <a:t>U</a:t>
            </a:r>
            <a:r>
              <a:rPr sz="1600" spc="-5" dirty="0">
                <a:solidFill>
                  <a:schemeClr val="tx2"/>
                </a:solidFill>
              </a:rPr>
              <a:t>R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5" dirty="0">
                <a:solidFill>
                  <a:schemeClr val="tx2"/>
                </a:solidFill>
              </a:rPr>
              <a:t>O</a:t>
            </a:r>
            <a:r>
              <a:rPr sz="1600" spc="-15" dirty="0">
                <a:solidFill>
                  <a:schemeClr val="tx2"/>
                </a:solidFill>
              </a:rPr>
              <a:t>S</a:t>
            </a:r>
            <a:r>
              <a:rPr sz="1600" spc="10" dirty="0">
                <a:solidFill>
                  <a:schemeClr val="tx2"/>
                </a:solidFill>
              </a:rPr>
              <a:t> </a:t>
            </a:r>
            <a:r>
              <a:rPr sz="1600" spc="-5" dirty="0">
                <a:solidFill>
                  <a:schemeClr val="tx2"/>
                </a:solidFill>
              </a:rPr>
              <a:t>(</a:t>
            </a:r>
            <a:r>
              <a:rPr sz="1600" spc="-25" dirty="0">
                <a:solidFill>
                  <a:schemeClr val="tx2"/>
                </a:solidFill>
              </a:rPr>
              <a:t>P</a:t>
            </a:r>
            <a:r>
              <a:rPr sz="1600" spc="-20" dirty="0">
                <a:solidFill>
                  <a:schemeClr val="tx2"/>
                </a:solidFill>
              </a:rPr>
              <a:t>R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EN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0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0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S E</a:t>
            </a:r>
            <a:r>
              <a:rPr sz="1600" spc="5" dirty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A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0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Â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0" dirty="0">
                <a:solidFill>
                  <a:schemeClr val="tx2"/>
                </a:solidFill>
              </a:rPr>
              <a:t>IA)</a:t>
            </a:r>
          </a:p>
          <a:p>
            <a:pPr marL="422275" indent="-409575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422909" algn="l"/>
              </a:tabLst>
            </a:pPr>
            <a:r>
              <a:rPr lang="pt-BR" sz="1600" spc="-25" dirty="0" smtClean="0">
                <a:solidFill>
                  <a:schemeClr val="tx2"/>
                </a:solidFill>
              </a:rPr>
              <a:t>  </a:t>
            </a:r>
            <a:r>
              <a:rPr sz="1600" spc="-25" dirty="0" smtClean="0">
                <a:solidFill>
                  <a:schemeClr val="tx2"/>
                </a:solidFill>
              </a:rPr>
              <a:t>P</a:t>
            </a:r>
            <a:r>
              <a:rPr sz="1600" spc="-15" dirty="0" smtClean="0">
                <a:solidFill>
                  <a:schemeClr val="tx2"/>
                </a:solidFill>
              </a:rPr>
              <a:t>E</a:t>
            </a:r>
            <a:r>
              <a:rPr sz="1600" spc="-20" dirty="0" smtClean="0">
                <a:solidFill>
                  <a:schemeClr val="tx2"/>
                </a:solidFill>
              </a:rPr>
              <a:t>R</a:t>
            </a:r>
            <a:r>
              <a:rPr sz="1600" spc="-15" dirty="0" smtClean="0">
                <a:solidFill>
                  <a:schemeClr val="tx2"/>
                </a:solidFill>
              </a:rPr>
              <a:t>F</a:t>
            </a:r>
            <a:r>
              <a:rPr sz="1600" spc="-5" dirty="0" smtClean="0">
                <a:solidFill>
                  <a:schemeClr val="tx2"/>
                </a:solidFill>
              </a:rPr>
              <a:t>I</a:t>
            </a:r>
            <a:r>
              <a:rPr sz="1600" spc="-15" dirty="0" smtClean="0">
                <a:solidFill>
                  <a:schemeClr val="tx2"/>
                </a:solidFill>
              </a:rPr>
              <a:t>L</a:t>
            </a:r>
            <a:r>
              <a:rPr sz="1600" spc="-5" dirty="0" smtClean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C</a:t>
            </a:r>
            <a:r>
              <a:rPr sz="1600" spc="-20" dirty="0">
                <a:solidFill>
                  <a:schemeClr val="tx2"/>
                </a:solidFill>
              </a:rPr>
              <a:t>O</a:t>
            </a:r>
            <a:r>
              <a:rPr sz="1600" spc="-5" dirty="0">
                <a:solidFill>
                  <a:schemeClr val="tx2"/>
                </a:solidFill>
              </a:rPr>
              <a:t>R</a:t>
            </a:r>
            <a:r>
              <a:rPr sz="1600" spc="-25" dirty="0">
                <a:solidFill>
                  <a:schemeClr val="tx2"/>
                </a:solidFill>
              </a:rPr>
              <a:t>P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spc="15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5" dirty="0">
                <a:solidFill>
                  <a:schemeClr val="tx2"/>
                </a:solidFill>
              </a:rPr>
              <a:t>O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5" dirty="0">
                <a:solidFill>
                  <a:schemeClr val="tx2"/>
                </a:solidFill>
              </a:rPr>
              <a:t>ENTE</a:t>
            </a:r>
          </a:p>
          <a:p>
            <a:pPr marL="412750" indent="-400050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310515" algn="l"/>
              </a:tabLst>
            </a:pPr>
            <a:r>
              <a:rPr lang="pt-BR" sz="1600" spc="-5" dirty="0" smtClean="0">
                <a:solidFill>
                  <a:schemeClr val="tx2"/>
                </a:solidFill>
              </a:rPr>
              <a:t>   </a:t>
            </a:r>
            <a:r>
              <a:rPr sz="1600" spc="-5" dirty="0" smtClean="0">
                <a:solidFill>
                  <a:schemeClr val="tx2"/>
                </a:solidFill>
              </a:rPr>
              <a:t>O</a:t>
            </a:r>
            <a:r>
              <a:rPr sz="1600" spc="-20" dirty="0" smtClean="0">
                <a:solidFill>
                  <a:schemeClr val="tx2"/>
                </a:solidFill>
              </a:rPr>
              <a:t>R</a:t>
            </a:r>
            <a:r>
              <a:rPr sz="1600" spc="-15" dirty="0" smtClean="0">
                <a:solidFill>
                  <a:schemeClr val="tx2"/>
                </a:solidFill>
              </a:rPr>
              <a:t>G</a:t>
            </a:r>
            <a:r>
              <a:rPr sz="1600" spc="-20" dirty="0" smtClean="0">
                <a:solidFill>
                  <a:schemeClr val="tx2"/>
                </a:solidFill>
              </a:rPr>
              <a:t>A</a:t>
            </a:r>
            <a:r>
              <a:rPr sz="1600" spc="-15" dirty="0" smtClean="0">
                <a:solidFill>
                  <a:schemeClr val="tx2"/>
                </a:solidFill>
              </a:rPr>
              <a:t>N</a:t>
            </a:r>
            <a:r>
              <a:rPr sz="1600" spc="-10" dirty="0" smtClean="0">
                <a:solidFill>
                  <a:schemeClr val="tx2"/>
                </a:solidFill>
              </a:rPr>
              <a:t>I</a:t>
            </a:r>
            <a:r>
              <a:rPr sz="1600" spc="-20" dirty="0" smtClean="0">
                <a:solidFill>
                  <a:schemeClr val="tx2"/>
                </a:solidFill>
              </a:rPr>
              <a:t>Z</a:t>
            </a:r>
            <a:r>
              <a:rPr sz="1600" spc="-10" dirty="0" smtClean="0">
                <a:solidFill>
                  <a:schemeClr val="tx2"/>
                </a:solidFill>
              </a:rPr>
              <a:t>A</a:t>
            </a:r>
            <a:r>
              <a:rPr sz="1600" spc="-20" dirty="0" smtClean="0">
                <a:solidFill>
                  <a:schemeClr val="tx2"/>
                </a:solidFill>
              </a:rPr>
              <a:t>Ç</a:t>
            </a:r>
            <a:r>
              <a:rPr sz="1600" spc="-10" dirty="0" smtClean="0">
                <a:solidFill>
                  <a:schemeClr val="tx2"/>
                </a:solidFill>
              </a:rPr>
              <a:t>Ã</a:t>
            </a:r>
            <a:r>
              <a:rPr sz="1600" spc="-15" dirty="0" smtClean="0">
                <a:solidFill>
                  <a:schemeClr val="tx2"/>
                </a:solidFill>
              </a:rPr>
              <a:t>O</a:t>
            </a:r>
            <a:r>
              <a:rPr sz="1600" spc="-10" dirty="0" smtClean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A</a:t>
            </a:r>
            <a:r>
              <a:rPr sz="1600" spc="-25" dirty="0">
                <a:solidFill>
                  <a:schemeClr val="tx2"/>
                </a:solidFill>
              </a:rPr>
              <a:t>DM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RA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VA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A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U</a:t>
            </a:r>
            <a:r>
              <a:rPr sz="1600" spc="-10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Ç</a:t>
            </a:r>
            <a:r>
              <a:rPr sz="1600" spc="-10" dirty="0">
                <a:solidFill>
                  <a:schemeClr val="tx2"/>
                </a:solidFill>
              </a:rPr>
              <a:t>Ã</a:t>
            </a:r>
            <a:r>
              <a:rPr sz="1600" spc="-15" dirty="0">
                <a:solidFill>
                  <a:schemeClr val="tx2"/>
                </a:solidFill>
              </a:rPr>
              <a:t>O</a:t>
            </a:r>
          </a:p>
          <a:p>
            <a:pPr marL="422275" indent="-409575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422909" algn="l"/>
              </a:tabLst>
            </a:pPr>
            <a:r>
              <a:rPr lang="pt-BR" sz="1600" spc="-25" dirty="0" smtClean="0">
                <a:solidFill>
                  <a:schemeClr val="tx2"/>
                </a:solidFill>
              </a:rPr>
              <a:t>  </a:t>
            </a:r>
            <a:r>
              <a:rPr sz="1600" spc="-25" dirty="0" smtClean="0">
                <a:solidFill>
                  <a:schemeClr val="tx2"/>
                </a:solidFill>
              </a:rPr>
              <a:t>P</a:t>
            </a:r>
            <a:r>
              <a:rPr sz="1600" spc="-5" dirty="0" smtClean="0">
                <a:solidFill>
                  <a:schemeClr val="tx2"/>
                </a:solidFill>
              </a:rPr>
              <a:t>O</a:t>
            </a:r>
            <a:r>
              <a:rPr sz="1600" spc="-15" dirty="0" smtClean="0">
                <a:solidFill>
                  <a:schemeClr val="tx2"/>
                </a:solidFill>
              </a:rPr>
              <a:t>L</a:t>
            </a:r>
            <a:r>
              <a:rPr sz="1600" spc="-10" dirty="0" smtClean="0">
                <a:solidFill>
                  <a:schemeClr val="tx2"/>
                </a:solidFill>
              </a:rPr>
              <a:t>Í</a:t>
            </a:r>
            <a:r>
              <a:rPr sz="1600" spc="-15" dirty="0" smtClean="0">
                <a:solidFill>
                  <a:schemeClr val="tx2"/>
                </a:solidFill>
              </a:rPr>
              <a:t>T</a:t>
            </a:r>
            <a:r>
              <a:rPr sz="1600" spc="-5" dirty="0" smtClean="0">
                <a:solidFill>
                  <a:schemeClr val="tx2"/>
                </a:solidFill>
              </a:rPr>
              <a:t>I</a:t>
            </a:r>
            <a:r>
              <a:rPr sz="1600" spc="-20" dirty="0" smtClean="0">
                <a:solidFill>
                  <a:schemeClr val="tx2"/>
                </a:solidFill>
              </a:rPr>
              <a:t>C</a:t>
            </a:r>
            <a:r>
              <a:rPr sz="1600" spc="-10" dirty="0" smtClean="0">
                <a:solidFill>
                  <a:schemeClr val="tx2"/>
                </a:solidFill>
              </a:rPr>
              <a:t>A</a:t>
            </a:r>
            <a:r>
              <a:rPr sz="1600" spc="-15" dirty="0" smtClean="0">
                <a:solidFill>
                  <a:schemeClr val="tx2"/>
                </a:solidFill>
              </a:rPr>
              <a:t>S</a:t>
            </a:r>
            <a:r>
              <a:rPr sz="1600" spc="-5" dirty="0" smtClean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5" dirty="0">
                <a:solidFill>
                  <a:schemeClr val="tx2"/>
                </a:solidFill>
              </a:rPr>
              <a:t> 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TEN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M</a:t>
            </a:r>
            <a:r>
              <a:rPr sz="1600" spc="-15" dirty="0">
                <a:solidFill>
                  <a:schemeClr val="tx2"/>
                </a:solidFill>
              </a:rPr>
              <a:t>ENTO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5" dirty="0">
                <a:solidFill>
                  <a:schemeClr val="tx2"/>
                </a:solidFill>
              </a:rPr>
              <a:t>O</a:t>
            </a:r>
            <a:r>
              <a:rPr sz="1600" spc="-15" dirty="0">
                <a:solidFill>
                  <a:schemeClr val="tx2"/>
                </a:solidFill>
              </a:rPr>
              <a:t>S</a:t>
            </a:r>
            <a:r>
              <a:rPr sz="1600" spc="-5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S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5" dirty="0">
                <a:solidFill>
                  <a:schemeClr val="tx2"/>
                </a:solidFill>
              </a:rPr>
              <a:t>ENTES</a:t>
            </a:r>
          </a:p>
          <a:p>
            <a:pPr marL="532130" indent="-519430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532765" algn="l"/>
              </a:tabLst>
            </a:pP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NF</a:t>
            </a:r>
            <a:r>
              <a:rPr sz="1600" spc="-20" dirty="0">
                <a:solidFill>
                  <a:schemeClr val="tx2"/>
                </a:solidFill>
              </a:rPr>
              <a:t>RA</a:t>
            </a:r>
            <a:r>
              <a:rPr sz="1600" spc="-10" dirty="0">
                <a:solidFill>
                  <a:schemeClr val="tx2"/>
                </a:solidFill>
              </a:rPr>
              <a:t>-</a:t>
            </a:r>
            <a:r>
              <a:rPr sz="1600" spc="-30" dirty="0">
                <a:solidFill>
                  <a:schemeClr val="tx2"/>
                </a:solidFill>
              </a:rPr>
              <a:t>E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RU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UR</a:t>
            </a:r>
            <a:r>
              <a:rPr sz="1600" spc="-15" dirty="0">
                <a:solidFill>
                  <a:schemeClr val="tx2"/>
                </a:solidFill>
              </a:rPr>
              <a:t>A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FÍ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0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5" dirty="0">
                <a:solidFill>
                  <a:schemeClr val="tx2"/>
                </a:solidFill>
              </a:rPr>
              <a:t>A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L</a:t>
            </a:r>
            <a:r>
              <a:rPr sz="1600" spc="-10" dirty="0">
                <a:solidFill>
                  <a:schemeClr val="tx2"/>
                </a:solidFill>
              </a:rPr>
              <a:t>A</a:t>
            </a:r>
            <a:r>
              <a:rPr sz="1600" spc="-20" dirty="0">
                <a:solidFill>
                  <a:schemeClr val="tx2"/>
                </a:solidFill>
              </a:rPr>
              <a:t>ÇÕ</a:t>
            </a:r>
            <a:r>
              <a:rPr sz="1600" spc="-15" dirty="0">
                <a:solidFill>
                  <a:schemeClr val="tx2"/>
                </a:solidFill>
              </a:rPr>
              <a:t>ES</a:t>
            </a:r>
            <a:r>
              <a:rPr sz="1600" spc="-5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AC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Ê</a:t>
            </a:r>
            <a:r>
              <a:rPr sz="1600" spc="-25" dirty="0">
                <a:solidFill>
                  <a:schemeClr val="tx2"/>
                </a:solidFill>
              </a:rPr>
              <a:t>M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S</a:t>
            </a:r>
          </a:p>
          <a:p>
            <a:pPr marL="546100" marR="728980" indent="-533400">
              <a:lnSpc>
                <a:spcPct val="150000"/>
              </a:lnSpc>
              <a:spcBef>
                <a:spcPts val="1150"/>
              </a:spcBef>
              <a:buFont typeface="+mj-lt"/>
              <a:buAutoNum type="romanUcPeriod"/>
              <a:tabLst>
                <a:tab pos="643890" algn="l"/>
              </a:tabLst>
            </a:pP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V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L</a:t>
            </a:r>
            <a:r>
              <a:rPr sz="1600" spc="-10" dirty="0">
                <a:solidFill>
                  <a:schemeClr val="tx2"/>
                </a:solidFill>
              </a:rPr>
              <a:t>IA</a:t>
            </a:r>
            <a:r>
              <a:rPr sz="1600" spc="-20" dirty="0">
                <a:solidFill>
                  <a:schemeClr val="tx2"/>
                </a:solidFill>
              </a:rPr>
              <a:t>Ç</a:t>
            </a:r>
            <a:r>
              <a:rPr sz="1600" spc="-10" dirty="0">
                <a:solidFill>
                  <a:schemeClr val="tx2"/>
                </a:solidFill>
              </a:rPr>
              <a:t>Ã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5" dirty="0">
                <a:solidFill>
                  <a:schemeClr val="tx2"/>
                </a:solidFill>
              </a:rPr>
              <a:t> </a:t>
            </a:r>
            <a:r>
              <a:rPr sz="1600" spc="-10" dirty="0">
                <a:solidFill>
                  <a:schemeClr val="tx2"/>
                </a:solidFill>
              </a:rPr>
              <a:t>A</a:t>
            </a:r>
            <a:r>
              <a:rPr sz="1600" spc="-20" dirty="0">
                <a:solidFill>
                  <a:schemeClr val="tx2"/>
                </a:solidFill>
              </a:rPr>
              <a:t>CO</a:t>
            </a:r>
            <a:r>
              <a:rPr sz="1600" spc="-10" dirty="0">
                <a:solidFill>
                  <a:schemeClr val="tx2"/>
                </a:solidFill>
              </a:rPr>
              <a:t>M</a:t>
            </a:r>
            <a:r>
              <a:rPr sz="1600" spc="-25" dirty="0">
                <a:solidFill>
                  <a:schemeClr val="tx2"/>
                </a:solidFill>
              </a:rPr>
              <a:t>P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5" dirty="0">
                <a:solidFill>
                  <a:schemeClr val="tx2"/>
                </a:solidFill>
              </a:rPr>
              <a:t>H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25" dirty="0">
                <a:solidFill>
                  <a:schemeClr val="tx2"/>
                </a:solidFill>
              </a:rPr>
              <a:t>M</a:t>
            </a:r>
            <a:r>
              <a:rPr sz="1600" spc="-15" dirty="0">
                <a:solidFill>
                  <a:schemeClr val="tx2"/>
                </a:solidFill>
              </a:rPr>
              <a:t>ENTO</a:t>
            </a:r>
            <a:r>
              <a:rPr sz="1600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O</a:t>
            </a:r>
            <a:r>
              <a:rPr sz="1600" spc="15" dirty="0">
                <a:solidFill>
                  <a:schemeClr val="tx2"/>
                </a:solidFill>
              </a:rPr>
              <a:t> </a:t>
            </a:r>
            <a:r>
              <a:rPr sz="1600" spc="-25" dirty="0">
                <a:solidFill>
                  <a:schemeClr val="tx2"/>
                </a:solidFill>
              </a:rPr>
              <a:t>D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EN</a:t>
            </a:r>
            <a:r>
              <a:rPr sz="1600" spc="-10" dirty="0">
                <a:solidFill>
                  <a:schemeClr val="tx2"/>
                </a:solidFill>
              </a:rPr>
              <a:t>V</a:t>
            </a:r>
            <a:r>
              <a:rPr sz="1600" spc="-20" dirty="0">
                <a:solidFill>
                  <a:schemeClr val="tx2"/>
                </a:solidFill>
              </a:rPr>
              <a:t>O</a:t>
            </a:r>
            <a:r>
              <a:rPr sz="1600" spc="-15" dirty="0">
                <a:solidFill>
                  <a:schemeClr val="tx2"/>
                </a:solidFill>
              </a:rPr>
              <a:t>LV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5" dirty="0">
                <a:solidFill>
                  <a:schemeClr val="tx2"/>
                </a:solidFill>
              </a:rPr>
              <a:t>M</a:t>
            </a:r>
            <a:r>
              <a:rPr sz="1600" spc="-15" dirty="0">
                <a:solidFill>
                  <a:schemeClr val="tx2"/>
                </a:solidFill>
              </a:rPr>
              <a:t>ENTO</a:t>
            </a:r>
            <a:r>
              <a:rPr sz="1600" spc="-10" dirty="0">
                <a:solidFill>
                  <a:schemeClr val="tx2"/>
                </a:solidFill>
              </a:rPr>
              <a:t> 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5" dirty="0">
                <a:solidFill>
                  <a:schemeClr val="tx2"/>
                </a:solidFill>
              </a:rPr>
              <a:t>S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T</a:t>
            </a:r>
            <a:r>
              <a:rPr sz="1600" spc="-20" dirty="0">
                <a:solidFill>
                  <a:schemeClr val="tx2"/>
                </a:solidFill>
              </a:rPr>
              <a:t>UC</a:t>
            </a:r>
            <a:r>
              <a:rPr sz="1600" spc="-5" dirty="0">
                <a:solidFill>
                  <a:schemeClr val="tx2"/>
                </a:solidFill>
              </a:rPr>
              <a:t>IO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L</a:t>
            </a:r>
          </a:p>
          <a:p>
            <a:pPr marL="421005" indent="-408305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421640" algn="l"/>
              </a:tabLst>
            </a:pPr>
            <a:r>
              <a:rPr lang="pt-BR" sz="1600" spc="-10" dirty="0" smtClean="0">
                <a:solidFill>
                  <a:schemeClr val="tx2"/>
                </a:solidFill>
              </a:rPr>
              <a:t>  </a:t>
            </a:r>
            <a:r>
              <a:rPr sz="1600" spc="-10" dirty="0" smtClean="0">
                <a:solidFill>
                  <a:schemeClr val="tx2"/>
                </a:solidFill>
              </a:rPr>
              <a:t>A</a:t>
            </a:r>
            <a:r>
              <a:rPr sz="1600" spc="-15" dirty="0" smtClean="0">
                <a:solidFill>
                  <a:schemeClr val="tx2"/>
                </a:solidFill>
              </a:rPr>
              <a:t>S</a:t>
            </a:r>
            <a:r>
              <a:rPr sz="1600" spc="-25" dirty="0" smtClean="0">
                <a:solidFill>
                  <a:schemeClr val="tx2"/>
                </a:solidFill>
              </a:rPr>
              <a:t>P</a:t>
            </a:r>
            <a:r>
              <a:rPr sz="1600" spc="-15" dirty="0" smtClean="0">
                <a:solidFill>
                  <a:schemeClr val="tx2"/>
                </a:solidFill>
              </a:rPr>
              <a:t>E</a:t>
            </a:r>
            <a:r>
              <a:rPr sz="1600" spc="-20" dirty="0" smtClean="0">
                <a:solidFill>
                  <a:schemeClr val="tx2"/>
                </a:solidFill>
              </a:rPr>
              <a:t>C</a:t>
            </a:r>
            <a:r>
              <a:rPr sz="1600" spc="-15" dirty="0" smtClean="0">
                <a:solidFill>
                  <a:schemeClr val="tx2"/>
                </a:solidFill>
              </a:rPr>
              <a:t>T</a:t>
            </a:r>
            <a:r>
              <a:rPr sz="1600" spc="-5" dirty="0" smtClean="0">
                <a:solidFill>
                  <a:schemeClr val="tx2"/>
                </a:solidFill>
              </a:rPr>
              <a:t>O</a:t>
            </a:r>
            <a:r>
              <a:rPr sz="1600" spc="-15" dirty="0" smtClean="0">
                <a:solidFill>
                  <a:schemeClr val="tx2"/>
                </a:solidFill>
              </a:rPr>
              <a:t>S</a:t>
            </a:r>
            <a:r>
              <a:rPr sz="1600" spc="-5" dirty="0" smtClean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F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0" dirty="0">
                <a:solidFill>
                  <a:schemeClr val="tx2"/>
                </a:solidFill>
              </a:rPr>
              <a:t>A</a:t>
            </a:r>
            <a:r>
              <a:rPr sz="1600" spc="-15" dirty="0">
                <a:solidFill>
                  <a:schemeClr val="tx2"/>
                </a:solidFill>
              </a:rPr>
              <a:t>N</a:t>
            </a:r>
            <a:r>
              <a:rPr sz="1600" spc="-20" dirty="0">
                <a:solidFill>
                  <a:schemeClr val="tx2"/>
                </a:solidFill>
              </a:rPr>
              <a:t>C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-5" dirty="0">
                <a:solidFill>
                  <a:schemeClr val="tx2"/>
                </a:solidFill>
              </a:rPr>
              <a:t>I</a:t>
            </a:r>
            <a:r>
              <a:rPr sz="1600" spc="-20" dirty="0">
                <a:solidFill>
                  <a:schemeClr val="tx2"/>
                </a:solidFill>
              </a:rPr>
              <a:t>RO</a:t>
            </a:r>
            <a:r>
              <a:rPr sz="1600" spc="-15" dirty="0">
                <a:solidFill>
                  <a:schemeClr val="tx2"/>
                </a:solidFill>
              </a:rPr>
              <a:t>S</a:t>
            </a:r>
            <a:r>
              <a:rPr sz="1600" spc="-5" dirty="0">
                <a:solidFill>
                  <a:schemeClr val="tx2"/>
                </a:solidFill>
              </a:rPr>
              <a:t> </a:t>
            </a:r>
            <a:r>
              <a:rPr sz="1600" spc="-15" dirty="0">
                <a:solidFill>
                  <a:schemeClr val="tx2"/>
                </a:solidFill>
              </a:rPr>
              <a:t>E</a:t>
            </a:r>
            <a:r>
              <a:rPr sz="1600" spc="5" dirty="0">
                <a:solidFill>
                  <a:schemeClr val="tx2"/>
                </a:solidFill>
              </a:rPr>
              <a:t> </a:t>
            </a:r>
            <a:r>
              <a:rPr sz="1600" spc="-20" dirty="0" smtClean="0">
                <a:solidFill>
                  <a:schemeClr val="tx2"/>
                </a:solidFill>
              </a:rPr>
              <a:t>O</a:t>
            </a:r>
            <a:r>
              <a:rPr sz="1600" spc="-5" dirty="0" smtClean="0">
                <a:solidFill>
                  <a:schemeClr val="tx2"/>
                </a:solidFill>
              </a:rPr>
              <a:t>R</a:t>
            </a:r>
            <a:r>
              <a:rPr sz="1600" spc="-20" dirty="0" smtClean="0">
                <a:solidFill>
                  <a:schemeClr val="tx2"/>
                </a:solidFill>
              </a:rPr>
              <a:t>ÇA</a:t>
            </a:r>
            <a:r>
              <a:rPr sz="1600" spc="-10" dirty="0" smtClean="0">
                <a:solidFill>
                  <a:schemeClr val="tx2"/>
                </a:solidFill>
              </a:rPr>
              <a:t>M</a:t>
            </a:r>
            <a:r>
              <a:rPr sz="1600" spc="-15" dirty="0" smtClean="0">
                <a:solidFill>
                  <a:schemeClr val="tx2"/>
                </a:solidFill>
              </a:rPr>
              <a:t>ENT</a:t>
            </a:r>
            <a:r>
              <a:rPr sz="1600" spc="-20" dirty="0" smtClean="0">
                <a:solidFill>
                  <a:schemeClr val="tx2"/>
                </a:solidFill>
              </a:rPr>
              <a:t>ÁR</a:t>
            </a:r>
            <a:r>
              <a:rPr sz="1600" spc="-5" dirty="0" smtClean="0">
                <a:solidFill>
                  <a:schemeClr val="tx2"/>
                </a:solidFill>
              </a:rPr>
              <a:t>I</a:t>
            </a:r>
            <a:r>
              <a:rPr sz="1600" spc="-20" dirty="0" smtClean="0">
                <a:solidFill>
                  <a:schemeClr val="tx2"/>
                </a:solidFill>
              </a:rPr>
              <a:t>O</a:t>
            </a:r>
            <a:r>
              <a:rPr sz="1600" spc="-15" dirty="0" smtClean="0">
                <a:solidFill>
                  <a:schemeClr val="tx2"/>
                </a:solidFill>
              </a:rPr>
              <a:t>S</a:t>
            </a:r>
            <a:endParaRPr lang="pt-BR" sz="1600" spc="-15" dirty="0" smtClean="0">
              <a:solidFill>
                <a:schemeClr val="tx2"/>
              </a:solidFill>
            </a:endParaRPr>
          </a:p>
          <a:p>
            <a:pPr marL="421005" indent="-408305">
              <a:lnSpc>
                <a:spcPct val="150000"/>
              </a:lnSpc>
              <a:spcBef>
                <a:spcPts val="765"/>
              </a:spcBef>
              <a:buFont typeface="+mj-lt"/>
              <a:buAutoNum type="romanUcPeriod"/>
              <a:tabLst>
                <a:tab pos="421640" algn="l"/>
              </a:tabLst>
            </a:pPr>
            <a:r>
              <a:rPr lang="pt-BR" sz="1600" spc="-15" dirty="0" smtClean="0">
                <a:solidFill>
                  <a:schemeClr val="tx2"/>
                </a:solidFill>
              </a:rPr>
              <a:t>ANEXOS</a:t>
            </a:r>
            <a:endParaRPr sz="1600" spc="-15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3136900" y="730250"/>
            <a:ext cx="547878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46100" algn="l"/>
              </a:tabLst>
            </a:pP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Ei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x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b="1" spc="-15" dirty="0">
                <a:solidFill>
                  <a:schemeClr val="tx2"/>
                </a:solidFill>
                <a:latin typeface="Verdana"/>
                <a:cs typeface="Verdana"/>
              </a:rPr>
              <a:t>em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á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tic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Ess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nci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do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 P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DI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idx="1"/>
          </p:nvPr>
        </p:nvSpPr>
        <p:spPr>
          <a:xfrm>
            <a:off x="1841500" y="1797050"/>
            <a:ext cx="7620000" cy="3767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0" algn="ctr">
              <a:lnSpc>
                <a:spcPct val="200000"/>
              </a:lnSpc>
              <a:buNone/>
              <a:tabLst>
                <a:tab pos="625475" algn="l"/>
                <a:tab pos="2486025" algn="l"/>
                <a:tab pos="2997835" algn="l"/>
                <a:tab pos="4886325" algn="l"/>
                <a:tab pos="5229225" algn="l"/>
                <a:tab pos="7733030" algn="l"/>
              </a:tabLst>
            </a:pPr>
            <a:r>
              <a:rPr lang="pt-BR" sz="2400" spc="-2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I. PERFIL INSTITUCIONAL</a:t>
            </a:r>
          </a:p>
          <a:p>
            <a:pPr marL="12700" marR="5080" indent="0" algn="just">
              <a:lnSpc>
                <a:spcPct val="200000"/>
              </a:lnSpc>
              <a:buNone/>
              <a:tabLst>
                <a:tab pos="625475" algn="l"/>
                <a:tab pos="2486025" algn="l"/>
                <a:tab pos="2997835" algn="l"/>
                <a:tab pos="4886325" algn="l"/>
                <a:tab pos="5229225" algn="l"/>
                <a:tab pos="7733030" algn="l"/>
              </a:tabLst>
            </a:pPr>
            <a:r>
              <a:rPr lang="pt-BR" sz="2400" spc="-2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Aqui deve ser definido o </a:t>
            </a:r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perfil institucional, onde serão elencados a missão, a visão, valores institucionais e as áreas de atuação acadêmica.  Proposta elaborada pela Direção Geral. </a:t>
            </a:r>
            <a:endParaRPr sz="2400" spc="-15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24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9900" y="1644650"/>
            <a:ext cx="9601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regional;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Princípios filosóficos e técnico-metodológicos gerais que norteiam as práticas acadêmicas da </a:t>
            </a: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instituição;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Organização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didático-pedagógica da instituição: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para atendimento às diretrizes pedagógicos, estabelecendo os critérios gerais para definição de: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Inovações consideradas significativas, especialmente quanto à flexibilidade dos componentes curriculares;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Oportunidades diferenciadas de integralização curricular;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Atividades práticas e estágio;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4) Desenvolvimento de materiais pedagógicos;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5) Incorporação de avanços tecnológicos.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Ensino;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Extensão;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Pesquisa (para as IES que propõem desenvolver essas atividades acadêmicas);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Gestão;</a:t>
            </a:r>
          </a:p>
          <a:p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Responsabilidade Social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IES (enfatizar a contribuição à inclusão social e ao desenvolvimento econômico e social da região).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79700" y="730250"/>
            <a:ext cx="5665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II. PROJETO PEDAGÓGICO INSTITUCIONAL – PPI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4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9900" y="1644650"/>
            <a:ext cx="9601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regional;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Princípios filosóficos e técnico-metodológicos gerais que norteiam as práticas acadêmicas da </a:t>
            </a: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instituição;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Organização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didático-pedagógica da instituição: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para atendimento às diretrizes pedagógicos, estabelecendo os critérios gerais para definição de: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 Inovações consideradas significativas, especialmente quanto à flexibilidade dos componentes curriculares;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 Oportunidades diferenciadas de integralização curricular;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Atividades práticas e estágio;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4) Desenvolvimento de materiais pedagógicos;</a:t>
            </a:r>
          </a:p>
          <a:p>
            <a:pPr lvl="2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5) Incorporação de avanços tecnológicos.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Ensino;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Extensão;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Pesquisa (para as IES que propõem desenvolver essas atividades acadêmicas);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Políticas de Gestão;</a:t>
            </a:r>
          </a:p>
          <a:p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Responsabilidade Social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 IES (enfatizar a contribuição à inclusão social e ao desenvolvimento econômico e social da região).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79700" y="730250"/>
            <a:ext cx="5665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II. PROJETO PEDAGÓGICO INSTITUCIONAL – PPI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11" name="Seta para a esquerda 10"/>
          <p:cNvSpPr/>
          <p:nvPr/>
        </p:nvSpPr>
        <p:spPr>
          <a:xfrm>
            <a:off x="2527300" y="2076028"/>
            <a:ext cx="7239000" cy="42155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Aqui são </a:t>
            </a:r>
            <a:r>
              <a:rPr lang="pt-BR" dirty="0"/>
              <a:t>descritas as formas de </a:t>
            </a:r>
            <a:r>
              <a:rPr lang="pt-BR" dirty="0" smtClean="0"/>
              <a:t>promover um </a:t>
            </a:r>
            <a:r>
              <a:rPr lang="pt-BR" dirty="0"/>
              <a:t>processo de construção científica, produção artística e cultural, além de alinhar as </a:t>
            </a:r>
            <a:r>
              <a:rPr lang="pt-BR" dirty="0" smtClean="0"/>
              <a:t>políticas de </a:t>
            </a:r>
            <a:r>
              <a:rPr lang="pt-BR" dirty="0"/>
              <a:t>ensino, pesquisa, extensão e gestão no âmbito institucional, da graduação e da </a:t>
            </a:r>
            <a:r>
              <a:rPr lang="pt-BR" dirty="0" smtClean="0"/>
              <a:t>pós graduação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960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98500" y="1930579"/>
            <a:ext cx="9296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As </a:t>
            </a:r>
            <a:r>
              <a:rPr lang="pt-BR" dirty="0">
                <a:solidFill>
                  <a:schemeClr val="tx2"/>
                </a:solidFill>
              </a:rPr>
              <a:t>Instituições deverão apresentar dados relativos ao número de vagas, dimensões das turmas, turno de funcionamento e regime de matrícula de seus cursos. Informar ainda a situação atual dos cursos (em funcionamento, em fase de autorização ou de futura solicitação), incluindo o cronograma de expansão na vigência do PDI conforme detalhamento a seguir</a:t>
            </a:r>
            <a:r>
              <a:rPr lang="pt-BR" dirty="0" smtClean="0">
                <a:solidFill>
                  <a:schemeClr val="tx2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Graduação (Bacharelado, Licenciatura e Tecnologia);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</a:rPr>
              <a:t>Sequenciais </a:t>
            </a:r>
            <a:r>
              <a:rPr lang="pt-BR" dirty="0">
                <a:solidFill>
                  <a:schemeClr val="tx2"/>
                </a:solidFill>
              </a:rPr>
              <a:t>(formação específica, complementação de estudos);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Programas Especiais de Formação Pedagógica;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(lato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(stricto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err="1">
                <a:solidFill>
                  <a:schemeClr val="tx2"/>
                </a:solidFill>
              </a:rPr>
              <a:t>Pólos</a:t>
            </a:r>
            <a:r>
              <a:rPr lang="pt-BR" dirty="0">
                <a:solidFill>
                  <a:schemeClr val="tx2"/>
                </a:solidFill>
              </a:rPr>
              <a:t> de EAD (atender Portaria Normativa nº 2 de 10 de janeiro de 2007);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Campi e cursos fora de sede.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374900" y="73025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III. CRONOGRAMA DE IMPLANTAÇÃO E DESENVOLVIMENTO DA INSTITUIÇÃO E DOS CURSOS (PRESENCIAL E A DISTÂNCIA)</a:t>
            </a:r>
          </a:p>
          <a:p>
            <a:pPr algn="ctr"/>
            <a:r>
              <a:rPr lang="pt-BR" b="1" dirty="0">
                <a:solidFill>
                  <a:schemeClr val="tx2"/>
                </a:solidFill>
              </a:rPr>
              <a:t>Oferta de Cursos</a:t>
            </a:r>
            <a:endParaRPr lang="pt-BR" dirty="0">
              <a:solidFill>
                <a:schemeClr val="tx2"/>
              </a:solidFill>
            </a:endParaRPr>
          </a:p>
          <a:p>
            <a:pPr algn="ctr"/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3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98500" y="1930579"/>
            <a:ext cx="9296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As </a:t>
            </a:r>
            <a:r>
              <a:rPr lang="pt-BR" dirty="0">
                <a:solidFill>
                  <a:schemeClr val="tx2"/>
                </a:solidFill>
              </a:rPr>
              <a:t>Instituições deverão apresentar dados relativos ao número de vagas, dimensões das turmas, turno de funcionamento e regime de matrícula de seus cursos. Informar ainda a situação atual dos cursos (em funcionamento, em fase de autorização ou de futura solicitação), incluindo o cronograma de expansão na vigência do PDI conforme detalhamento a seguir</a:t>
            </a:r>
            <a:r>
              <a:rPr lang="pt-BR" dirty="0" smtClean="0">
                <a:solidFill>
                  <a:schemeClr val="tx2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Graduação (Bacharelado, Licenciatura e Tecnologia);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</a:rPr>
              <a:t>Sequenciais </a:t>
            </a:r>
            <a:r>
              <a:rPr lang="pt-BR" dirty="0">
                <a:solidFill>
                  <a:schemeClr val="tx2"/>
                </a:solidFill>
              </a:rPr>
              <a:t>(formação específica, complementação de estudos);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Programas Especiais de Formação Pedagógica;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(lato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(stricto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err="1">
                <a:solidFill>
                  <a:schemeClr val="tx2"/>
                </a:solidFill>
              </a:rPr>
              <a:t>Pólos</a:t>
            </a:r>
            <a:r>
              <a:rPr lang="pt-BR" dirty="0">
                <a:solidFill>
                  <a:schemeClr val="tx2"/>
                </a:solidFill>
              </a:rPr>
              <a:t> de EAD (atender Portaria Normativa nº 2 de 10 de janeiro de 2007);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Campi e cursos fora de sede.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374900" y="73025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III. CRONOGRAMA DE IMPLANTAÇÃO E DESENVOLVIMENTO DA INSTITUIÇÃO E DOS CURSOS (PRESENCIAL E A DISTÂNCIA)</a:t>
            </a:r>
          </a:p>
          <a:p>
            <a:pPr algn="ctr"/>
            <a:r>
              <a:rPr lang="pt-BR" b="1" dirty="0">
                <a:solidFill>
                  <a:schemeClr val="tx2"/>
                </a:solidFill>
              </a:rPr>
              <a:t>Oferta de Cursos</a:t>
            </a:r>
            <a:endParaRPr lang="pt-BR" dirty="0">
              <a:solidFill>
                <a:schemeClr val="tx2"/>
              </a:solidFill>
            </a:endParaRPr>
          </a:p>
          <a:p>
            <a:pPr algn="ctr"/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1003300" y="2101850"/>
            <a:ext cx="8077200" cy="45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Aqui será dado um destaque a </a:t>
            </a:r>
            <a:r>
              <a:rPr lang="pt-BR" dirty="0"/>
              <a:t>construção institucional no âmbito </a:t>
            </a:r>
            <a:r>
              <a:rPr lang="pt-BR" dirty="0" smtClean="0"/>
              <a:t>de seus </a:t>
            </a:r>
            <a:r>
              <a:rPr lang="pt-BR" dirty="0"/>
              <a:t>cursos de graduação e pós-graduação, determinando o turno de funcionamento, o </a:t>
            </a:r>
            <a:r>
              <a:rPr lang="pt-BR" dirty="0" smtClean="0"/>
              <a:t>número de </a:t>
            </a:r>
            <a:r>
              <a:rPr lang="pt-BR" dirty="0"/>
              <a:t>vagas e as considerações acerca da implantação e do desenvolvimento dos cursos </a:t>
            </a:r>
            <a:r>
              <a:rPr lang="pt-BR" dirty="0" smtClean="0"/>
              <a:t>no decurso </a:t>
            </a:r>
            <a:r>
              <a:rPr lang="pt-BR" dirty="0"/>
              <a:t>da vigência do </a:t>
            </a:r>
            <a:r>
              <a:rPr lang="pt-BR" dirty="0" smtClean="0"/>
              <a:t>PDI.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724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98500" y="1930579"/>
            <a:ext cx="9296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As </a:t>
            </a:r>
            <a:r>
              <a:rPr lang="pt-BR" dirty="0">
                <a:solidFill>
                  <a:schemeClr val="tx2"/>
                </a:solidFill>
              </a:rPr>
              <a:t>Instituições deverão apresentar dados relativos ao número de vagas, dimensões das turmas, turno de funcionamento e regime de matrícula de seus cursos. Informar ainda a situação atual dos cursos (em funcionamento, em fase de autorização ou de futura solicitação), incluindo o cronograma de expansão na vigência do PDI conforme detalhamento a seguir</a:t>
            </a:r>
            <a:r>
              <a:rPr lang="pt-BR" dirty="0" smtClean="0">
                <a:solidFill>
                  <a:schemeClr val="tx2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Graduação (Bacharelado, Licenciatura e Tecnologia);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</a:rPr>
              <a:t>Sequenciais </a:t>
            </a:r>
            <a:r>
              <a:rPr lang="pt-BR" dirty="0">
                <a:solidFill>
                  <a:schemeClr val="tx2"/>
                </a:solidFill>
              </a:rPr>
              <a:t>(formação específica, complementação de estudos);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Programas Especiais de Formação Pedagógica;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(lato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Pós-Graduação (stricto sensu);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err="1">
                <a:solidFill>
                  <a:schemeClr val="tx2"/>
                </a:solidFill>
              </a:rPr>
              <a:t>Pólos</a:t>
            </a:r>
            <a:r>
              <a:rPr lang="pt-BR" dirty="0">
                <a:solidFill>
                  <a:schemeClr val="tx2"/>
                </a:solidFill>
              </a:rPr>
              <a:t> de EAD (atender Portaria Normativa nº 2 de 10 de janeiro de 2007);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>
                <a:solidFill>
                  <a:schemeClr val="tx2"/>
                </a:solidFill>
              </a:rPr>
              <a:t>Campi e cursos fora de sede.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374900" y="73025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III. CRONOGRAMA DE IMPLANTAÇÃO E DESENVOLVIMENTO DA INSTITUIÇÃO E DOS CURSOS (PRESENCIAL E A DISTÂNCIA)</a:t>
            </a:r>
          </a:p>
          <a:p>
            <a:pPr algn="ctr"/>
            <a:r>
              <a:rPr lang="pt-BR" b="1" dirty="0">
                <a:solidFill>
                  <a:schemeClr val="tx2"/>
                </a:solidFill>
              </a:rPr>
              <a:t>Oferta de Cursos</a:t>
            </a:r>
            <a:endParaRPr lang="pt-BR" dirty="0">
              <a:solidFill>
                <a:schemeClr val="tx2"/>
              </a:solidFill>
            </a:endParaRPr>
          </a:p>
          <a:p>
            <a:pPr algn="ctr"/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Seta para baixo 3"/>
          <p:cNvSpPr/>
          <p:nvPr/>
        </p:nvSpPr>
        <p:spPr>
          <a:xfrm rot="1738137">
            <a:off x="6448787" y="2584645"/>
            <a:ext cx="3541435" cy="38185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Dispõe sobre os procedimentos de regulação e avaliação da educação superior na modalidade a distância.</a:t>
            </a:r>
          </a:p>
        </p:txBody>
      </p:sp>
    </p:spTree>
    <p:extLst>
      <p:ext uri="{BB962C8B-B14F-4D97-AF65-F5344CB8AC3E}">
        <p14:creationId xmlns:p14="http://schemas.microsoft.com/office/powerpoint/2010/main" val="17510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74700" y="2254250"/>
            <a:ext cx="9296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Composição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(titulação, regime de trabalho, experiência acadêmica no magistério superior e experiência profissional não acadêmica);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de Carreira;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Critérios de seleção e contratação;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Procedimentos para substituição (definitiva e eventual) dos professores do quadro;.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Cronograma e plano de expansão do corpo docente, com titulação e regime de trabalho, detalhando perfil do quadro existente e pretendido para o período de vigência do PDI.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594100" y="882650"/>
            <a:ext cx="5054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IV. PERFIL DO CORPO DOCENTE</a:t>
            </a:r>
          </a:p>
          <a:p>
            <a:endParaRPr lang="pt-BR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68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74700" y="2254250"/>
            <a:ext cx="9296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Composição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(titulação, regime de trabalho, experiência acadêmica no magistério superior e experiência profissional não acadêmica);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de Carreira;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Critérios de seleção e contratação;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Procedimentos para substituição (definitiva e eventual) dos professores do quadro;.</a:t>
            </a:r>
          </a:p>
          <a:p>
            <a:pPr algn="just">
              <a:lnSpc>
                <a:spcPct val="200000"/>
              </a:lnSpc>
            </a:pP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Cronograma e plano de expansão do corpo docente, com titulação e regime de trabalho, detalhando perfil do quadro existente e pretendido para o período de vigência do PDI.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594100" y="882650"/>
            <a:ext cx="5054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IV. PERFIL DO CORPO DOCENTE</a:t>
            </a:r>
          </a:p>
          <a:p>
            <a:endParaRPr lang="pt-BR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ta para a esquerda 3"/>
          <p:cNvSpPr/>
          <p:nvPr/>
        </p:nvSpPr>
        <p:spPr>
          <a:xfrm>
            <a:off x="2451100" y="2635250"/>
            <a:ext cx="7467600" cy="35893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/>
              <a:t>deve-se destacar </a:t>
            </a:r>
            <a:r>
              <a:rPr lang="pt-BR" dirty="0" smtClean="0"/>
              <a:t>os requisitos </a:t>
            </a:r>
            <a:r>
              <a:rPr lang="pt-BR" dirty="0"/>
              <a:t>de titulação e experiência na docência, além dos aspectos relacionados </a:t>
            </a:r>
            <a:r>
              <a:rPr lang="pt-BR" dirty="0" smtClean="0"/>
              <a:t>à experiência </a:t>
            </a:r>
            <a:r>
              <a:rPr lang="pt-BR" dirty="0"/>
              <a:t>profissional, culminando na apresentação de um cronograma que determina </a:t>
            </a:r>
            <a:r>
              <a:rPr lang="pt-BR" dirty="0" smtClean="0"/>
              <a:t>a expansão </a:t>
            </a:r>
            <a:r>
              <a:rPr lang="pt-BR" dirty="0"/>
              <a:t>do corpo docente no decurso do PDI.</a:t>
            </a:r>
          </a:p>
        </p:txBody>
      </p:sp>
    </p:spTree>
    <p:extLst>
      <p:ext uri="{BB962C8B-B14F-4D97-AF65-F5344CB8AC3E}">
        <p14:creationId xmlns:p14="http://schemas.microsoft.com/office/powerpoint/2010/main" val="4680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27100" y="2731809"/>
            <a:ext cx="8763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Estrutura </a:t>
            </a:r>
            <a:r>
              <a:rPr lang="pt-BR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Organizacional, Instâncias de Decisão e Organograma Institucional e Acadêmico.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Órgãos Colegiados: competências e composição.</a:t>
            </a:r>
          </a:p>
          <a:p>
            <a:pPr>
              <a:lnSpc>
                <a:spcPct val="200000"/>
              </a:lnSpc>
            </a:pPr>
            <a:r>
              <a:rPr lang="pt-BR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Órgãos de apoio às atividades acadêmicas.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214902" y="1062328"/>
            <a:ext cx="5541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V. ORGANIZAÇÃO ADMINISTRATIVA DA IES</a:t>
            </a:r>
          </a:p>
        </p:txBody>
      </p:sp>
    </p:spTree>
    <p:extLst>
      <p:ext uri="{BB962C8B-B14F-4D97-AF65-F5344CB8AC3E}">
        <p14:creationId xmlns:p14="http://schemas.microsoft.com/office/powerpoint/2010/main" val="30115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698500" y="1339850"/>
            <a:ext cx="9220200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200000"/>
              </a:lnSpc>
            </a:pPr>
            <a:r>
              <a:rPr lang="pt-BR"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r>
              <a:rPr sz="2400" b="1" spc="-1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33"/>
              </a:spcBef>
            </a:pPr>
            <a:endParaRPr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t-BR"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b="1" i="1" spc="-2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b="1" i="1" spc="-2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pt-BR" sz="2400" b="1" i="1" spc="-2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t-BR" sz="2400" b="1" i="1" spc="-2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Missão, Visão e Desafios</a:t>
            </a:r>
            <a:endParaRPr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80" indent="-342900">
              <a:lnSpc>
                <a:spcPct val="20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t-BR" sz="2400" b="1" i="1" spc="-2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 o plano 2015/2019 alinhado à nossa visão: </a:t>
            </a:r>
            <a:r>
              <a:rPr lang="pt-BR" sz="2400" b="1" i="1" spc="-1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transformação </a:t>
            </a:r>
            <a:r>
              <a:rPr sz="2400" b="1" i="1" spc="-2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b="1" i="1" spc="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i="1" spc="-1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EFET/RJ</a:t>
            </a:r>
            <a:r>
              <a:rPr lang="pt-BR" sz="2400" b="1" i="1" spc="-15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Universidade</a:t>
            </a:r>
            <a:endParaRPr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50900" y="2482850"/>
            <a:ext cx="8839200" cy="3074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Programas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 apoio pedagógico e financeiro (bolsas).</a:t>
            </a:r>
          </a:p>
          <a:p>
            <a:pPr>
              <a:lnSpc>
                <a:spcPct val="200000"/>
              </a:lnSpc>
            </a:pP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Estímulos à permanência (programa de nivelamento, atendimento </a:t>
            </a:r>
            <a:r>
              <a:rPr lang="pt-BR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psico-pedagógico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lnSpc>
                <a:spcPct val="200000"/>
              </a:lnSpc>
            </a:pP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Organização estudantil (espaço para participação e convivência estudantil).</a:t>
            </a:r>
          </a:p>
          <a:p>
            <a:pPr>
              <a:lnSpc>
                <a:spcPct val="200000"/>
              </a:lnSpc>
            </a:pP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Acompanhamento dos egressos.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365500" y="1035050"/>
            <a:ext cx="4819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VI. POLÍTICAS DE ATENDIMENTO AOS DISCENTES</a:t>
            </a:r>
          </a:p>
          <a:p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4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22300" y="1339850"/>
            <a:ext cx="9525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Sala de Aula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Biblioteca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Quantificar acervo por área de conhecimento (livros e periódicos, assinatura de revistas e jornais, obras clássicas, dicionários, enciclopédias, vídeos, DVD, CD </a:t>
            </a:r>
            <a:r>
              <a:rPr lang="pt-BR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Rom’s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assinaturas eletrônicas);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Espaço físico para estudos;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Horário de funcionamento;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Pessoal técnico-administrativo;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Serviços oferecidos;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Formas de atualização e cronograma de expansão do acervo.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Laboratórios: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Instalações e equipamentos existentes e a serem adquiridos, indicando sua correlação pedagógica com os cursos e programas previstos;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Recursos de informática disponíveis;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Relação equipamento/aluno;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Descrição de inovações tecnológicas significativas.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Recursos tecnológicos e de áudio visual</a:t>
            </a: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 promoção de acessibilidade e de atendimento diferenciado a portadores de necessidades especiais (Decreto nº 5.296/04 e Decreto nº 5.773/06).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Cronograma de expansão da </a:t>
            </a:r>
            <a:r>
              <a:rPr lang="pt-BR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infra-estrutura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para o período de vigência do PDI.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356100" y="425450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VII. INFRA-ESTRUTURA</a:t>
            </a:r>
          </a:p>
          <a:p>
            <a:endParaRPr lang="pt-BR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24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22300" y="1339850"/>
            <a:ext cx="9525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Sala de Aula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Biblioteca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Quantificar acervo por área de conhecimento (livros e periódicos, assinatura de revistas e jornais, obras clássicas, dicionários, enciclopédias, vídeos, DVD, CD </a:t>
            </a:r>
            <a:r>
              <a:rPr lang="pt-BR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Rom’s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assinaturas eletrônicas);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Espaço físico para estudos;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Horário de funcionamento;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Pessoal técnico-administrativo;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Serviços oferecidos;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Formas de atualização e cronograma de expansão do acervo.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Laboratórios: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Instalações e equipamentos existentes e a serem adquiridos, indicando sua correlação pedagógica com os cursos e programas previstos;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Recursos de informática disponíveis;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Relação equipamento/aluno;</a:t>
            </a:r>
          </a:p>
          <a:p>
            <a:pPr lvl="1"/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Descrição de inovações tecnológicas significativas.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Recursos tecnológicos e de áudio visual</a:t>
            </a:r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 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 promoção de acessibilidade e de atendimento diferenciado a portadores de necessidades especiais (Decreto nº 5.296/04 e Decreto nº 5.773/06).</a:t>
            </a:r>
          </a:p>
          <a:p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Cronograma de expansão da </a:t>
            </a:r>
            <a:r>
              <a:rPr lang="pt-BR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infra-estrutura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para o período de vigência do PDI.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356100" y="425450"/>
            <a:ext cx="2360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VII. INFRA-ESTRUTURA</a:t>
            </a:r>
          </a:p>
          <a:p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Seta para a esquerda 3"/>
          <p:cNvSpPr/>
          <p:nvPr/>
        </p:nvSpPr>
        <p:spPr>
          <a:xfrm>
            <a:off x="2984500" y="2635250"/>
            <a:ext cx="6934200" cy="3733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/>
              <a:t>Infra-estrutura</a:t>
            </a:r>
            <a:r>
              <a:rPr lang="pt-BR" dirty="0"/>
              <a:t> física (detalhar salas de aula, biblioteca, laboratórios, instalações administrativas, sala de docentes, coordenações, área de lazer e outros);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23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3300" y="3178086"/>
            <a:ext cx="8839200" cy="1455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Procedimentos </a:t>
            </a: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auto-avaliação</a:t>
            </a: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institucional em conformidade com a Lei nº 10.861/2004 (SINAES).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908300" y="1046518"/>
            <a:ext cx="6635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VIII. AVALIAÇÃO E ACOMPANHAMENTO DO DESENVOLVIMENTO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171780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48814" y="2330450"/>
            <a:ext cx="8950701" cy="3671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Demonstração </a:t>
            </a: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 sustentabilidade financeira, incluindo os programas de expansão previstos no PDI:</a:t>
            </a:r>
          </a:p>
          <a:p>
            <a:pPr lvl="1" algn="just">
              <a:lnSpc>
                <a:spcPct val="200000"/>
              </a:lnSpc>
            </a:pP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Estratégia de gestão econômico-financeira;</a:t>
            </a:r>
          </a:p>
          <a:p>
            <a:pPr lvl="1" algn="just">
              <a:lnSpc>
                <a:spcPct val="200000"/>
              </a:lnSpc>
            </a:pP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Planos de investimentos;</a:t>
            </a:r>
          </a:p>
          <a:p>
            <a:pPr lvl="1" algn="just">
              <a:lnSpc>
                <a:spcPct val="200000"/>
              </a:lnSpc>
            </a:pPr>
            <a:r>
              <a:rPr lang="pt-BR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Previsão orçamentária e cronograma de execução (5 anos).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146300" y="882650"/>
            <a:ext cx="7655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IX. ASPECTOS FINANCEIROS E ORÇAMENTÁRIOS</a:t>
            </a:r>
          </a:p>
        </p:txBody>
      </p:sp>
    </p:spTree>
    <p:extLst>
      <p:ext uri="{BB962C8B-B14F-4D97-AF65-F5344CB8AC3E}">
        <p14:creationId xmlns:p14="http://schemas.microsoft.com/office/powerpoint/2010/main" val="184876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74700" y="21018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Projeto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pedagógico do (s) curso (s) solicitado (s) para primeiro ano de vigência do PDI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endParaRPr lang="pt-BR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pt-BR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Nota: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Os projetos dos cursos aqui elencados, para os quais está sendo solicitada autorização de funcionamento, embora integrando o PDI, deverão constituir arquivos específicos anexados em local apropriado, nas Pastas Eletrônicas da Instituição, no sistema </a:t>
            </a:r>
            <a:r>
              <a:rPr lang="pt-BR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SAPIEnS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/MEC.</a:t>
            </a:r>
          </a:p>
        </p:txBody>
      </p:sp>
      <p:sp>
        <p:nvSpPr>
          <p:cNvPr id="3" name="Retângulo 2"/>
          <p:cNvSpPr/>
          <p:nvPr/>
        </p:nvSpPr>
        <p:spPr>
          <a:xfrm>
            <a:off x="4813300" y="764464"/>
            <a:ext cx="2405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X. ANEXOS</a:t>
            </a:r>
          </a:p>
        </p:txBody>
      </p:sp>
    </p:spTree>
    <p:extLst>
      <p:ext uri="{BB962C8B-B14F-4D97-AF65-F5344CB8AC3E}">
        <p14:creationId xmlns:p14="http://schemas.microsoft.com/office/powerpoint/2010/main" val="225851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60700" y="525221"/>
            <a:ext cx="7125314" cy="1336403"/>
          </a:xfrm>
          <a:prstGeom prst="rect">
            <a:avLst/>
          </a:prstGeom>
          <a:noFill/>
        </p:spPr>
        <p:txBody>
          <a:bodyPr wrap="square" lIns="104278" tIns="52139" rIns="104278" bIns="52139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Planejamento Estratégico </a:t>
            </a:r>
            <a:r>
              <a:rPr lang="pt-BR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2015/2019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7573166"/>
              </p:ext>
            </p:extLst>
          </p:nvPr>
        </p:nvGraphicFramePr>
        <p:xfrm>
          <a:off x="335649" y="1861624"/>
          <a:ext cx="9278251" cy="524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801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118100" y="414172"/>
            <a:ext cx="2264040" cy="1397958"/>
          </a:xfrm>
          <a:prstGeom prst="rect">
            <a:avLst/>
          </a:prstGeom>
          <a:noFill/>
        </p:spPr>
        <p:txBody>
          <a:bodyPr wrap="none" lIns="104278" tIns="52139" rIns="104278" bIns="52139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DESAFIOS</a:t>
            </a:r>
          </a:p>
          <a:p>
            <a:pPr algn="ctr"/>
            <a:r>
              <a:rPr lang="pt-BR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&amp;     </a:t>
            </a:r>
          </a:p>
          <a:p>
            <a:pPr algn="ctr"/>
            <a:r>
              <a:rPr lang="pt-BR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pt-BR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82071714"/>
              </p:ext>
            </p:extLst>
          </p:nvPr>
        </p:nvGraphicFramePr>
        <p:xfrm>
          <a:off x="317500" y="2101850"/>
          <a:ext cx="10058400" cy="5197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16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590645" y="2025650"/>
            <a:ext cx="9372600" cy="350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81940" algn="ctr">
              <a:lnSpc>
                <a:spcPct val="200000"/>
              </a:lnSpc>
            </a:pPr>
            <a:r>
              <a:rPr sz="4000" spc="-15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sz="4000" spc="-3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4000" spc="-1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15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2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spc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4000" spc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2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3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4000" spc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hoj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4000" spc="-5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5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sz="4000" spc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4000" spc="-1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4000" spc="-1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4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spc="-3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4000" spc="-15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4000" spc="-5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4000" spc="-1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4000" spc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1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5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4000" spc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15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4000" spc="-1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sz="4000" spc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5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sz="4000" spc="-15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spc="-5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spc="-1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000" spc="5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4000" spc="-2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spc="-2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4000" spc="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z="4000" spc="-2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000" spc="-2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000" spc="-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4000" spc="-1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4000" spc="-15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SÃO?</a:t>
            </a:r>
            <a:endParaRPr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23543" y="1720850"/>
            <a:ext cx="9372600" cy="4144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135" algn="ctr">
              <a:lnSpc>
                <a:spcPct val="150000"/>
              </a:lnSpc>
            </a:pPr>
            <a:r>
              <a:rPr lang="pt-BR" sz="3600" b="1" spc="-1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 esforços nossa comunidade precisa empreender para transformar o CEFET em um Centro de excelência durante o PDI 2015-2019?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1463203" y="1492250"/>
            <a:ext cx="8076812" cy="20467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200000"/>
              </a:lnSpc>
            </a:pPr>
            <a:r>
              <a:rPr sz="1900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eu</a:t>
            </a:r>
            <a:r>
              <a:rPr sz="1900" spc="-5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1900" spc="-15" dirty="0">
                <a:solidFill>
                  <a:schemeClr val="tx2"/>
                </a:solidFill>
                <a:latin typeface="Verdana"/>
                <a:cs typeface="Verdana"/>
              </a:rPr>
              <a:t>ão</a:t>
            </a:r>
            <a:r>
              <a:rPr sz="190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1900" spc="-10" dirty="0">
                <a:solidFill>
                  <a:schemeClr val="tx2"/>
                </a:solidFill>
                <a:latin typeface="Verdana"/>
                <a:cs typeface="Verdana"/>
              </a:rPr>
              <a:t>sp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19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1900" spc="-10" dirty="0">
                <a:solidFill>
                  <a:schemeClr val="tx2"/>
                </a:solidFill>
                <a:latin typeface="Verdana"/>
                <a:cs typeface="Verdana"/>
              </a:rPr>
              <a:t>al</a:t>
            </a:r>
            <a:r>
              <a:rPr sz="1900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1900" spc="-2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1900" spc="-1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190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1900" spc="-20" dirty="0">
                <a:solidFill>
                  <a:schemeClr val="tx2"/>
                </a:solidFill>
                <a:latin typeface="Verdana"/>
                <a:cs typeface="Verdana"/>
              </a:rPr>
              <a:t>Pro</a:t>
            </a:r>
            <a:r>
              <a:rPr sz="1900" spc="-5" dirty="0">
                <a:solidFill>
                  <a:schemeClr val="tx2"/>
                </a:solidFill>
                <a:latin typeface="Verdana"/>
                <a:cs typeface="Verdana"/>
              </a:rPr>
              <a:t>j</a:t>
            </a:r>
            <a:r>
              <a:rPr sz="1900" spc="-15" dirty="0">
                <a:solidFill>
                  <a:schemeClr val="tx2"/>
                </a:solidFill>
                <a:latin typeface="Verdana"/>
                <a:cs typeface="Verdana"/>
              </a:rPr>
              <a:t>eto</a:t>
            </a:r>
            <a:r>
              <a:rPr sz="1900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1900" b="1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1900" b="1" spc="-10" dirty="0">
                <a:solidFill>
                  <a:schemeClr val="tx2"/>
                </a:solidFill>
                <a:latin typeface="Verdana"/>
                <a:cs typeface="Verdana"/>
              </a:rPr>
              <a:t> C</a:t>
            </a:r>
            <a:r>
              <a:rPr sz="1900" b="1" spc="-15" dirty="0">
                <a:solidFill>
                  <a:schemeClr val="tx2"/>
                </a:solidFill>
                <a:latin typeface="Verdana"/>
                <a:cs typeface="Verdana"/>
              </a:rPr>
              <a:t>EF</a:t>
            </a:r>
            <a:r>
              <a:rPr sz="1900" b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1900" b="1" spc="-15" dirty="0">
                <a:solidFill>
                  <a:schemeClr val="tx2"/>
                </a:solidFill>
                <a:latin typeface="Verdana"/>
                <a:cs typeface="Verdana"/>
              </a:rPr>
              <a:t>T/RJ</a:t>
            </a:r>
            <a:r>
              <a:rPr sz="1900" b="1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lang="pt-BR" sz="1900" b="1" spc="-15" dirty="0" smtClean="0">
                <a:solidFill>
                  <a:schemeClr val="tx2"/>
                </a:solidFill>
                <a:latin typeface="Verdana"/>
                <a:cs typeface="Verdana"/>
              </a:rPr>
              <a:t>que somos e o CEFET/RJ que queremos ser!</a:t>
            </a:r>
          </a:p>
          <a:p>
            <a:pPr marL="12700">
              <a:lnSpc>
                <a:spcPct val="200000"/>
              </a:lnSpc>
            </a:pPr>
            <a:endParaRPr lang="pt-BR" sz="1900" b="1" spc="-15" dirty="0" smtClean="0">
              <a:solidFill>
                <a:schemeClr val="tx2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endParaRPr sz="19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56043" y="3271401"/>
            <a:ext cx="8274684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de 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es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nv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lvi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nt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In</a:t>
            </a:r>
            <a:r>
              <a:rPr sz="3600" b="1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tituci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3600" b="1" spc="-5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al</a:t>
            </a:r>
            <a:r>
              <a:rPr sz="3600" b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(</a:t>
            </a:r>
            <a:r>
              <a:rPr sz="3600" b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3600" b="1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3600" b="1" dirty="0">
                <a:solidFill>
                  <a:schemeClr val="tx2"/>
                </a:solidFill>
                <a:latin typeface="Verdana"/>
                <a:cs typeface="Verdana"/>
              </a:rPr>
              <a:t>) </a:t>
            </a:r>
            <a:r>
              <a:rPr sz="3600" b="1" dirty="0" smtClean="0">
                <a:solidFill>
                  <a:schemeClr val="tx2"/>
                </a:solidFill>
                <a:latin typeface="Verdana"/>
                <a:cs typeface="Verdana"/>
              </a:rPr>
              <a:t>20</a:t>
            </a:r>
            <a:r>
              <a:rPr sz="3600" b="1" spc="-10" dirty="0" smtClean="0">
                <a:solidFill>
                  <a:schemeClr val="tx2"/>
                </a:solidFill>
                <a:latin typeface="Verdana"/>
                <a:cs typeface="Verdana"/>
              </a:rPr>
              <a:t>1</a:t>
            </a:r>
            <a:r>
              <a:rPr lang="pt-BR" sz="3600" b="1" dirty="0">
                <a:solidFill>
                  <a:schemeClr val="tx2"/>
                </a:solidFill>
                <a:latin typeface="Verdana"/>
                <a:cs typeface="Verdana"/>
              </a:rPr>
              <a:t>5</a:t>
            </a:r>
            <a:r>
              <a:rPr sz="3600" b="1" spc="-5" dirty="0" smtClean="0">
                <a:solidFill>
                  <a:schemeClr val="tx2"/>
                </a:solidFill>
                <a:latin typeface="Verdana"/>
                <a:cs typeface="Verdana"/>
              </a:rPr>
              <a:t>-</a:t>
            </a:r>
            <a:r>
              <a:rPr sz="3600" b="1" dirty="0" smtClean="0">
                <a:solidFill>
                  <a:schemeClr val="tx2"/>
                </a:solidFill>
                <a:latin typeface="Verdana"/>
                <a:cs typeface="Verdana"/>
              </a:rPr>
              <a:t>201</a:t>
            </a:r>
            <a:r>
              <a:rPr lang="pt-BR" sz="3600" b="1" dirty="0" smtClean="0">
                <a:solidFill>
                  <a:schemeClr val="tx2"/>
                </a:solidFill>
                <a:latin typeface="Verdana"/>
                <a:cs typeface="Verdana"/>
              </a:rPr>
              <a:t>9</a:t>
            </a:r>
            <a:endParaRPr sz="36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89108" y="4801386"/>
            <a:ext cx="438404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ON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b="1" spc="-1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ÃO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spc="-2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RT</a:t>
            </a:r>
            <a:r>
              <a:rPr sz="2000" b="1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spc="-2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AT</a:t>
            </a:r>
            <a:r>
              <a:rPr sz="2000" b="1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V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9884" y="5471946"/>
            <a:ext cx="568452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El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ab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do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spc="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b="1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>
                <a:solidFill>
                  <a:schemeClr val="tx2"/>
                </a:solidFill>
                <a:latin typeface="Verdana"/>
                <a:cs typeface="Verdana"/>
              </a:rPr>
              <a:t>m a</a:t>
            </a:r>
            <a:r>
              <a:rPr sz="2000" b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b="1" spc="-5" dirty="0" err="1" smtClean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b="1" spc="-10" dirty="0" err="1" smtClean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b="1" dirty="0" err="1" smtClean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b="1" spc="-5" dirty="0" err="1" smtClean="0">
                <a:solidFill>
                  <a:schemeClr val="tx2"/>
                </a:solidFill>
                <a:latin typeface="Verdana"/>
                <a:cs typeface="Verdana"/>
              </a:rPr>
              <a:t>un</a:t>
            </a:r>
            <a:r>
              <a:rPr sz="2000" b="1" spc="-15" dirty="0" err="1" smtClean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b="1" dirty="0" err="1" smtClean="0">
                <a:solidFill>
                  <a:schemeClr val="tx2"/>
                </a:solidFill>
                <a:latin typeface="Verdana"/>
                <a:cs typeface="Verdana"/>
              </a:rPr>
              <a:t>da</a:t>
            </a:r>
            <a:r>
              <a:rPr sz="2000" b="1" spc="-15" dirty="0" err="1" smtClean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b="1" dirty="0" err="1" smtClean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endParaRPr lang="pt-BR" sz="2000" b="1" dirty="0" smtClean="0">
              <a:solidFill>
                <a:schemeClr val="tx2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endParaRPr lang="pt-BR" sz="2000" b="1" dirty="0">
              <a:solidFill>
                <a:schemeClr val="tx2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Verdana"/>
                <a:cs typeface="Verdana"/>
              </a:rPr>
              <a:t>Outubro de 2014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24612517"/>
              </p:ext>
            </p:extLst>
          </p:nvPr>
        </p:nvGraphicFramePr>
        <p:xfrm>
          <a:off x="1612900" y="1395673"/>
          <a:ext cx="7298266" cy="5348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ta para a esquerda 3"/>
          <p:cNvSpPr/>
          <p:nvPr/>
        </p:nvSpPr>
        <p:spPr>
          <a:xfrm>
            <a:off x="6261100" y="3435350"/>
            <a:ext cx="18288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E-mai</a:t>
            </a:r>
            <a:r>
              <a:rPr lang="pt-BR" dirty="0" smtClean="0"/>
              <a:t>l</a:t>
            </a:r>
            <a:endParaRPr lang="pt-BR" dirty="0"/>
          </a:p>
        </p:txBody>
      </p:sp>
      <p:sp>
        <p:nvSpPr>
          <p:cNvPr id="5" name="Nuvem 4"/>
          <p:cNvSpPr/>
          <p:nvPr/>
        </p:nvSpPr>
        <p:spPr>
          <a:xfrm>
            <a:off x="2755900" y="1797050"/>
            <a:ext cx="1600200" cy="14859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Geração das Propostas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57716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832100" y="475522"/>
            <a:ext cx="7425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CRONOGRAMA DE TRABALHOS</a:t>
            </a:r>
            <a:endParaRPr lang="pt-BR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435997"/>
              </p:ext>
            </p:extLst>
          </p:nvPr>
        </p:nvGraphicFramePr>
        <p:xfrm>
          <a:off x="241300" y="2101850"/>
          <a:ext cx="10210798" cy="301815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976021"/>
                <a:gridCol w="881860"/>
                <a:gridCol w="869613"/>
                <a:gridCol w="898191"/>
                <a:gridCol w="718553"/>
                <a:gridCol w="816537"/>
                <a:gridCol w="816537"/>
                <a:gridCol w="816537"/>
                <a:gridCol w="816537"/>
                <a:gridCol w="800206"/>
                <a:gridCol w="800206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29/set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06/out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13/out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20/out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27/out</a:t>
                      </a:r>
                      <a:endParaRPr lang="pt-BR" sz="1800" b="1" i="1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03/nov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10/nov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17/nov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24/nov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01/dez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08/dez</a:t>
                      </a:r>
                      <a:endParaRPr lang="pt-B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858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Apresentação PDI</a:t>
                      </a:r>
                      <a:endParaRPr lang="pt-BR" sz="20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Coleta de dados DIRETORIAS/UNEDs</a:t>
                      </a:r>
                      <a:endParaRPr lang="pt-B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Consolidação dos dados</a:t>
                      </a:r>
                      <a:endParaRPr lang="pt-B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Aprovação CODIR</a:t>
                      </a:r>
                      <a:endParaRPr lang="pt-B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Início dos trabalhos</a:t>
                      </a:r>
                      <a:endParaRPr lang="pt-BR" sz="20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Abertura para Contribuição da Comunidade</a:t>
                      </a:r>
                      <a:endParaRPr lang="pt-BR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Confecção Relatório Final</a:t>
                      </a:r>
                      <a:endParaRPr lang="pt-B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60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Portaria PDI</a:t>
                      </a:r>
                      <a:endParaRPr lang="pt-BR" sz="20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Criação de área no site com email </a:t>
                      </a:r>
                      <a:r>
                        <a:rPr lang="pt-BR" sz="160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exclusivo  </a:t>
                      </a:r>
                      <a:r>
                        <a:rPr lang="pt-B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e informações do PDI</a:t>
                      </a:r>
                      <a:endParaRPr lang="pt-BR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2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50900" y="1873250"/>
            <a:ext cx="909415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6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</a:t>
            </a:r>
          </a:p>
          <a:p>
            <a:pPr algn="ctr"/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6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pdi2015_2019@cefet-rj.br</a:t>
            </a:r>
            <a:endParaRPr lang="pt-BR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61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1155700" y="2254250"/>
            <a:ext cx="8067040" cy="3675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0640" algn="just">
              <a:lnSpc>
                <a:spcPct val="150000"/>
              </a:lnSpc>
              <a:tabLst>
                <a:tab pos="355600" algn="l"/>
              </a:tabLst>
            </a:pP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ec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et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n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5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2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2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4,</a:t>
            </a:r>
            <a:r>
              <a:rPr sz="2000" i="1" spc="2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1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º</a:t>
            </a:r>
            <a:r>
              <a:rPr sz="2000" i="1" spc="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b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2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0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0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4,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unh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b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ga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z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 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C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i="1" spc="-2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ec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oló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g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ic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  <a:p>
            <a:pPr marL="354965" marR="221615" indent="141605" algn="just">
              <a:lnSpc>
                <a:spcPct val="150000"/>
              </a:lnSpc>
              <a:spcBef>
                <a:spcPts val="1300"/>
              </a:spcBef>
              <a:tabLst>
                <a:tab pos="1541145" algn="l"/>
              </a:tabLst>
            </a:pP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2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9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	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CE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ET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v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rã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mi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nh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2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zo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v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 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os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est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ara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eci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st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 E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b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se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v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do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-s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z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co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st</a:t>
            </a:r>
            <a:r>
              <a:rPr sz="2000" i="1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s </a:t>
            </a:r>
            <a:r>
              <a:rPr sz="2000" i="1" spc="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es</a:t>
            </a:r>
            <a:r>
              <a:rPr sz="2000" i="1" spc="1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i="1" dirty="0">
                <a:solidFill>
                  <a:schemeClr val="tx2"/>
                </a:solidFill>
                <a:latin typeface="Verdana"/>
                <a:cs typeface="Verdana"/>
              </a:rPr>
              <a:t>e D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ec</a:t>
            </a:r>
            <a:r>
              <a:rPr sz="2000" i="1" spc="-1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i="1" spc="-5" dirty="0">
                <a:solidFill>
                  <a:schemeClr val="tx2"/>
                </a:solidFill>
                <a:latin typeface="Verdana"/>
                <a:cs typeface="Verdana"/>
              </a:rPr>
              <a:t>eto</a:t>
            </a:r>
            <a:r>
              <a:rPr sz="2000" i="1" spc="-1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  <a:endParaRPr sz="2000" dirty="0">
              <a:solidFill>
                <a:schemeClr val="tx2"/>
              </a:solidFill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800" dirty="0">
              <a:solidFill>
                <a:schemeClr val="tx2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64513" y="6177533"/>
            <a:ext cx="3573779" cy="0"/>
          </a:xfrm>
          <a:custGeom>
            <a:avLst/>
            <a:gdLst/>
            <a:ahLst/>
            <a:cxnLst/>
            <a:rect l="l" t="t" r="r" b="b"/>
            <a:pathLst>
              <a:path w="3573779">
                <a:moveTo>
                  <a:pt x="0" y="0"/>
                </a:moveTo>
                <a:lnTo>
                  <a:pt x="3573779" y="0"/>
                </a:lnTo>
              </a:path>
            </a:pathLst>
          </a:custGeom>
          <a:ln w="149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8418" y="6171438"/>
            <a:ext cx="3573779" cy="0"/>
          </a:xfrm>
          <a:custGeom>
            <a:avLst/>
            <a:gdLst/>
            <a:ahLst/>
            <a:cxnLst/>
            <a:rect l="l" t="t" r="r" b="b"/>
            <a:pathLst>
              <a:path w="3573779">
                <a:moveTo>
                  <a:pt x="0" y="0"/>
                </a:moveTo>
                <a:lnTo>
                  <a:pt x="3573779" y="0"/>
                </a:lnTo>
              </a:path>
            </a:pathLst>
          </a:custGeom>
          <a:ln w="14985">
            <a:solidFill>
              <a:srgbClr val="EEC8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469900" y="2406650"/>
            <a:ext cx="9525000" cy="438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7620" indent="-342900" algn="just">
              <a:lnSpc>
                <a:spcPct val="80200"/>
              </a:lnSpc>
              <a:buChar char=""/>
              <a:tabLst>
                <a:tab pos="355600" algn="l"/>
              </a:tabLst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põe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f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384"/>
              </a:spcBef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" marR="71120" algn="ctr">
              <a:lnSpc>
                <a:spcPct val="120600"/>
              </a:lnSpc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7620" algn="just">
              <a:lnSpc>
                <a:spcPct val="80000"/>
              </a:lnSpc>
              <a:spcBef>
                <a:spcPts val="765"/>
              </a:spcBef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b="1"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b="1"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b="1"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b="1"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pc="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spc="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or.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5080" indent="15240" algn="just">
              <a:lnSpc>
                <a:spcPct val="80100"/>
              </a:lnSpc>
              <a:spcBef>
                <a:spcPts val="575"/>
              </a:spcBef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892,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08,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204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ológ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Ciê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4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áx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</a:t>
            </a:r>
            <a:r>
              <a:rPr spc="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gurada</a:t>
            </a:r>
            <a:r>
              <a:rPr spc="2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êmic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469900" y="2406650"/>
            <a:ext cx="9525000" cy="438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7620" indent="-342900" algn="just">
              <a:lnSpc>
                <a:spcPct val="80200"/>
              </a:lnSpc>
              <a:buChar char=""/>
              <a:tabLst>
                <a:tab pos="355600" algn="l"/>
              </a:tabLst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põe</a:t>
            </a:r>
            <a:r>
              <a:rPr spc="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f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384"/>
              </a:spcBef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" marR="71120" algn="ctr">
              <a:lnSpc>
                <a:spcPct val="120600"/>
              </a:lnSpc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7620" algn="just">
              <a:lnSpc>
                <a:spcPct val="80000"/>
              </a:lnSpc>
              <a:spcBef>
                <a:spcPts val="765"/>
              </a:spcBef>
            </a:pP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b="1"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b="1"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spc="-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pc="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spc="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or.</a:t>
            </a:r>
            <a:endParaRPr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5080" indent="15240" algn="just">
              <a:lnSpc>
                <a:spcPct val="80100"/>
              </a:lnSpc>
              <a:spcBef>
                <a:spcPts val="575"/>
              </a:spcBef>
            </a:pP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892,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08,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204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2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ológ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Ciê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3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I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4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áx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2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spc="229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</a:t>
            </a:r>
            <a:r>
              <a:rPr spc="2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spc="2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gurada</a:t>
            </a:r>
            <a:r>
              <a:rPr spc="2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êmic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8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pc="-3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pc="1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</a:t>
            </a:r>
            <a:r>
              <a:rPr spc="-1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pc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pc="-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2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3898900" y="730250"/>
            <a:ext cx="3046083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lang="pt-BR" sz="2400" b="1" spc="-5" dirty="0" smtClean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lang="pt-BR" sz="2400" b="1" spc="-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400" b="1" spc="-5" dirty="0" err="1" smtClean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400" b="1" dirty="0" err="1" smtClean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400" b="1" dirty="0" smtClean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chemeClr val="tx2"/>
                </a:solidFill>
                <a:latin typeface="Verdana"/>
                <a:cs typeface="Verdana"/>
              </a:rPr>
              <a:t>é </a:t>
            </a:r>
            <a:r>
              <a:rPr lang="pt-BR" sz="2400" b="1" dirty="0" smtClean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400" b="1" spc="-20" dirty="0" smtClean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400" b="1" dirty="0" smtClean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400" b="1" spc="-15" dirty="0" smtClean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400" b="1" dirty="0">
                <a:solidFill>
                  <a:schemeClr val="tx2"/>
                </a:solidFill>
                <a:latin typeface="Verdana"/>
                <a:cs typeface="Verdana"/>
              </a:rPr>
              <a:t>?</a:t>
            </a:r>
            <a:endParaRPr sz="24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7510" y="1797050"/>
            <a:ext cx="9372600" cy="50160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985" indent="4445" algn="just">
              <a:lnSpc>
                <a:spcPct val="150000"/>
              </a:lnSpc>
            </a:pP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16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Pl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no</a:t>
            </a:r>
            <a:r>
              <a:rPr sz="2000" spc="1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16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nv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lvim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nto</a:t>
            </a:r>
            <a:r>
              <a:rPr sz="2000" spc="15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ti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spc="1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–</a:t>
            </a:r>
            <a:r>
              <a:rPr sz="2000" spc="15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PD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spc="16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b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orad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par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 </a:t>
            </a:r>
            <a:r>
              <a:rPr sz="2000" spc="2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 </a:t>
            </a:r>
            <a:r>
              <a:rPr sz="2000" spc="27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í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2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 </a:t>
            </a:r>
            <a:r>
              <a:rPr sz="2000" spc="27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26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 </a:t>
            </a:r>
            <a:r>
              <a:rPr sz="2000" spc="2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é </a:t>
            </a:r>
            <a:r>
              <a:rPr sz="2000" spc="27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2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nto </a:t>
            </a:r>
            <a:r>
              <a:rPr sz="2000" spc="2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 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nt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8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ti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çã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ino</a:t>
            </a:r>
            <a:r>
              <a:rPr sz="2000" spc="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(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),</a:t>
            </a:r>
            <a:r>
              <a:rPr sz="2000" spc="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no</a:t>
            </a:r>
            <a:r>
              <a:rPr sz="2000" spc="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</a:t>
            </a:r>
            <a:r>
              <a:rPr sz="2000" spc="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z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sp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ito </a:t>
            </a:r>
            <a:r>
              <a:rPr sz="2000" spc="-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à </a:t>
            </a:r>
            <a:r>
              <a:rPr sz="2000" spc="-8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ua </a:t>
            </a:r>
            <a:r>
              <a:rPr sz="2000" spc="-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fil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os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 </a:t>
            </a:r>
            <a:r>
              <a:rPr sz="2000" spc="-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 </a:t>
            </a:r>
            <a:r>
              <a:rPr sz="2000" spc="-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raba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h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 </a:t>
            </a:r>
            <a:r>
              <a:rPr sz="2000" spc="-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à </a:t>
            </a:r>
            <a:r>
              <a:rPr sz="2000" spc="-8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ã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 </a:t>
            </a:r>
            <a:r>
              <a:rPr sz="2000" spc="-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 </a:t>
            </a:r>
            <a:r>
              <a:rPr sz="2000" spc="-8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põ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spc="6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à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iz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6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dag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ó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gi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6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</a:t>
            </a:r>
            <a:r>
              <a:rPr sz="2000" spc="7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8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7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ç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õ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 à</a:t>
            </a:r>
            <a:r>
              <a:rPr sz="2000" spc="31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ua</a:t>
            </a:r>
            <a:r>
              <a:rPr sz="2000" spc="30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tu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30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g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z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spc="3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28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à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3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tivi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da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30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cad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ê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 d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v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lve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/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nv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lv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</a:p>
          <a:p>
            <a:pPr>
              <a:lnSpc>
                <a:spcPct val="150000"/>
              </a:lnSpc>
              <a:spcBef>
                <a:spcPts val="37"/>
              </a:spcBef>
            </a:pPr>
            <a:endParaRPr sz="200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12700" marR="5080" indent="13335" algn="just">
              <a:lnSpc>
                <a:spcPct val="150000"/>
              </a:lnSpc>
            </a:pP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 </a:t>
            </a:r>
            <a:r>
              <a:rPr sz="2000" spc="-22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abo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çã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22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2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 </a:t>
            </a:r>
            <a:r>
              <a:rPr sz="2000" spc="-22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ve </a:t>
            </a:r>
            <a:r>
              <a:rPr sz="2000" spc="-2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x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l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it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r </a:t>
            </a:r>
            <a:r>
              <a:rPr sz="2000" spc="-23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25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22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lo </a:t>
            </a:r>
            <a:r>
              <a:rPr sz="2000" spc="-2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l </a:t>
            </a:r>
            <a:r>
              <a:rPr sz="2000" spc="-22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doc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en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to </a:t>
            </a:r>
            <a:r>
              <a:rPr sz="2000" spc="-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 </a:t>
            </a:r>
            <a:r>
              <a:rPr sz="2000" spc="-114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co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í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9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 </a:t>
            </a:r>
            <a:r>
              <a:rPr sz="2000" spc="-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 </a:t>
            </a:r>
            <a:r>
              <a:rPr sz="2000" spc="-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nt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f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ê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ia </a:t>
            </a:r>
            <a:r>
              <a:rPr sz="2000" spc="-10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q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ue </a:t>
            </a:r>
            <a:r>
              <a:rPr sz="2000" spc="-12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x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á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sobr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13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13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â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13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spc="13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ti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çã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,</a:t>
            </a:r>
            <a:r>
              <a:rPr sz="2000" spc="15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1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mo</a:t>
            </a:r>
            <a:r>
              <a:rPr sz="2000" spc="14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p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u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po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to</a:t>
            </a:r>
            <a:r>
              <a:rPr sz="2000" spc="130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c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jun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to 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o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r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m</a:t>
            </a:r>
            <a:r>
              <a:rPr sz="2000" spc="-5" dirty="0">
                <a:solidFill>
                  <a:schemeClr val="tx2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s v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i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g</a:t>
            </a:r>
            <a:r>
              <a:rPr sz="2000" spc="-2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n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t</a:t>
            </a:r>
            <a:r>
              <a:rPr sz="2000" spc="-10" dirty="0">
                <a:solidFill>
                  <a:schemeClr val="tx2"/>
                </a:solidFill>
                <a:latin typeface="Verdana"/>
                <a:cs typeface="Verdana"/>
              </a:rPr>
              <a:t>e</a:t>
            </a:r>
            <a:r>
              <a:rPr sz="2000" spc="-15" dirty="0">
                <a:solidFill>
                  <a:schemeClr val="tx2"/>
                </a:solidFill>
                <a:latin typeface="Verdana"/>
                <a:cs typeface="Verdana"/>
              </a:rPr>
              <a:t>s</a:t>
            </a:r>
            <a:r>
              <a:rPr sz="2000" dirty="0">
                <a:solidFill>
                  <a:schemeClr val="tx2"/>
                </a:solidFill>
                <a:latin typeface="Verdana"/>
                <a:cs typeface="Verdan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3517900" y="730250"/>
            <a:ext cx="39624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lang="pt-BR" sz="2400" b="1" spc="-5" dirty="0" smtClean="0">
                <a:solidFill>
                  <a:schemeClr val="tx2"/>
                </a:solidFill>
                <a:latin typeface="Verdana"/>
                <a:cs typeface="Verdana"/>
              </a:rPr>
              <a:t>Para que serve o PDI?</a:t>
            </a:r>
            <a:endParaRPr sz="24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1900" y="1797050"/>
            <a:ext cx="8458200" cy="35724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985" indent="4445" algn="just">
              <a:lnSpc>
                <a:spcPct val="200000"/>
              </a:lnSpc>
            </a:pPr>
            <a:r>
              <a:rPr lang="pt-BR" sz="2400" dirty="0" smtClean="0">
                <a:solidFill>
                  <a:schemeClr val="tx2"/>
                </a:solidFill>
                <a:latin typeface="Verdana"/>
                <a:cs typeface="Verdana"/>
              </a:rPr>
              <a:t>Além de uma obrigação legal o Plano </a:t>
            </a:r>
            <a:r>
              <a:rPr lang="pt-BR" sz="2400" dirty="0">
                <a:solidFill>
                  <a:schemeClr val="tx2"/>
                </a:solidFill>
                <a:latin typeface="Verdana"/>
                <a:cs typeface="Verdana"/>
              </a:rPr>
              <a:t>de Desenvolvimento Institucional (PDI) tem a função de </a:t>
            </a:r>
            <a:r>
              <a:rPr lang="pt-BR" sz="2400" dirty="0" smtClean="0">
                <a:solidFill>
                  <a:schemeClr val="tx2"/>
                </a:solidFill>
                <a:latin typeface="Verdana"/>
                <a:cs typeface="Verdana"/>
              </a:rPr>
              <a:t>nortear </a:t>
            </a:r>
            <a:r>
              <a:rPr lang="pt-BR" sz="2400" dirty="0">
                <a:solidFill>
                  <a:schemeClr val="tx2"/>
                </a:solidFill>
                <a:latin typeface="Verdana"/>
                <a:cs typeface="Verdana"/>
              </a:rPr>
              <a:t>as ações acadêmicas e administrativas que posicionam a instituição de educação </a:t>
            </a:r>
            <a:r>
              <a:rPr lang="pt-BR" sz="2400" dirty="0" smtClean="0">
                <a:solidFill>
                  <a:schemeClr val="tx2"/>
                </a:solidFill>
                <a:latin typeface="Verdana"/>
                <a:cs typeface="Verdana"/>
              </a:rPr>
              <a:t>superior </a:t>
            </a:r>
            <a:r>
              <a:rPr lang="pt-BR" sz="2400" dirty="0">
                <a:solidFill>
                  <a:schemeClr val="tx2"/>
                </a:solidFill>
                <a:latin typeface="Verdana"/>
                <a:cs typeface="Verdana"/>
              </a:rPr>
              <a:t>em um contexto altamente complexo e competitivo.</a:t>
            </a:r>
            <a:endParaRPr sz="2400" dirty="0">
              <a:solidFill>
                <a:schemeClr val="tx2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2707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27100" y="1644650"/>
            <a:ext cx="8686800" cy="4921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O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PDI, na estrutura apresentada pelo Decreto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5773/06,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está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consubstanciado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 eixos, alinhando ações aderentes ao processo de avaliação institucional e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direcionando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à compreensão do escopo da educação superior. </a:t>
            </a:r>
            <a:endParaRPr lang="pt-BR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Por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fundamento, o documento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consolidou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estrutura operacional da educação superior, convergindo aos procedimentos de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avaliação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regulação e supervisão do processo educacional, elencando ações para cada um dos 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seus </a:t>
            </a:r>
            <a:r>
              <a:rPr lang="pt-B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10 eixos. </a:t>
            </a:r>
          </a:p>
        </p:txBody>
      </p:sp>
    </p:spTree>
    <p:extLst>
      <p:ext uri="{BB962C8B-B14F-4D97-AF65-F5344CB8AC3E}">
        <p14:creationId xmlns:p14="http://schemas.microsoft.com/office/powerpoint/2010/main" val="690955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2406</Words>
  <Application>Microsoft Office PowerPoint</Application>
  <PresentationFormat>Personalizar</PresentationFormat>
  <Paragraphs>242</Paragraphs>
  <Slides>32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()</dc:title>
  <dc:creator>c10383973759</dc:creator>
  <cp:lastModifiedBy>Kátia Aparecida da Silva Rocha</cp:lastModifiedBy>
  <cp:revision>43</cp:revision>
  <dcterms:created xsi:type="dcterms:W3CDTF">2014-06-26T12:02:53Z</dcterms:created>
  <dcterms:modified xsi:type="dcterms:W3CDTF">2014-10-21T12:50:22Z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2009-10-16T00:00:00Z</vt:filetime>
  </property>
  <property fmtid="{D5CDD505-2E9C-101B-9397-08002B2CF9AE}" pid="3" name="LastSaved">
    <vt:filetime>2014-06-26T00:00:00Z</vt:filetime>
  </property>
</Properties>
</file>